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8" r:id="rId1"/>
  </p:sldMasterIdLst>
  <p:notesMasterIdLst>
    <p:notesMasterId r:id="rId2"/>
  </p:notesMasterIdLst>
  <p:sldIdLst>
    <p:sldId id="256" r:id="rId3"/>
    <p:sldId id="258" r:id="rId4"/>
    <p:sldId id="261" r:id="rId5"/>
    <p:sldId id="263" r:id="rId6"/>
    <p:sldId id="264" r:id="rId7"/>
    <p:sldId id="300" r:id="rId8"/>
    <p:sldId id="301" r:id="rId9"/>
    <p:sldId id="302" r:id="rId10"/>
    <p:sldId id="303" r:id="rId11"/>
    <p:sldId id="262" r:id="rId12"/>
    <p:sldId id="267" r:id="rId13"/>
    <p:sldId id="297" r:id="rId14"/>
    <p:sldId id="268" r:id="rId15"/>
    <p:sldId id="298" r:id="rId16"/>
    <p:sldId id="271" r:id="rId17"/>
    <p:sldId id="269" r:id="rId18"/>
    <p:sldId id="270" r:id="rId19"/>
    <p:sldId id="273" r:id="rId20"/>
    <p:sldId id="274" r:id="rId21"/>
    <p:sldId id="299" r:id="rId22"/>
    <p:sldId id="27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56F4F31-E0B4-4F47-AADD-54329E2C542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D7C0EF-997D-4A90-9EA5-4E755BC651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186"/>
  </p:normalViewPr>
  <p:slideViewPr>
    <p:cSldViewPr snapToGrid="0">
      <p:cViewPr varScale="1">
        <p:scale>
          <a:sx n="100" d="100"/>
          <a:sy n="100" d="100"/>
        </p:scale>
        <p:origin x="366" y="107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0d3bade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0d3bade5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00d3bade5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00d3bade5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D1D7B4B9-4C9E-548B-B571-13618915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0d3bade5e_0_29:notes">
            <a:extLst>
              <a:ext uri="{FF2B5EF4-FFF2-40B4-BE49-F238E27FC236}">
                <a16:creationId xmlns:a16="http://schemas.microsoft.com/office/drawing/2014/main" id="{9118A0FC-D606-B52F-EA26-524E97213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0d3bade5e_0_29:notes">
            <a:extLst>
              <a:ext uri="{FF2B5EF4-FFF2-40B4-BE49-F238E27FC236}">
                <a16:creationId xmlns:a16="http://schemas.microsoft.com/office/drawing/2014/main" id="{6B4D75F1-F0F1-C5D6-7E7C-407CC4577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434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85a77ac1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485a77ac1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7D7D20E-04C0-00CB-4767-25ACE1B5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85a77ac1f_0_28:notes">
            <a:extLst>
              <a:ext uri="{FF2B5EF4-FFF2-40B4-BE49-F238E27FC236}">
                <a16:creationId xmlns:a16="http://schemas.microsoft.com/office/drawing/2014/main" id="{EF607B93-309E-E127-0916-47F70A815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485a77ac1f_0_28:notes">
            <a:extLst>
              <a:ext uri="{FF2B5EF4-FFF2-40B4-BE49-F238E27FC236}">
                <a16:creationId xmlns:a16="http://schemas.microsoft.com/office/drawing/2014/main" id="{B402CE7E-19DE-285A-120D-5A11AEFF1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73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00d3bade5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00d3bade5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00d3bade5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00d3bade5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00d3bade5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00d3bade5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0d3bade5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00d3bade5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00d3bade5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00d3bade5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00d3bade5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00d3bade5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047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0d3bade5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0d3bade5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2519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05363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07234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5867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Relationship Id="rId3" Type="http://schemas.openxmlformats.org/officeDocument/2006/relationships/image" Target="../media/image5.png"  /><Relationship Id="rId4" Type="http://schemas.openxmlformats.org/officeDocument/2006/relationships/image" Target="../media/image1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1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5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1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6.png"  /><Relationship Id="rId4" Type="http://schemas.openxmlformats.org/officeDocument/2006/relationships/image" Target="../media/image8.png"  /><Relationship Id="rId5" Type="http://schemas.openxmlformats.org/officeDocument/2006/relationships/image" Target="../media/image3.png"  /><Relationship Id="rId6" Type="http://schemas.openxmlformats.org/officeDocument/2006/relationships/image" Target="../media/image2.png"  /><Relationship Id="rId7" Type="http://schemas.openxmlformats.org/officeDocument/2006/relationships/image" Target="../media/image4.png"  /><Relationship Id="rId8" Type="http://schemas.openxmlformats.org/officeDocument/2006/relationships/image" Target="../media/image1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720000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720000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332294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5"/>
          </p:nvPr>
        </p:nvSpPr>
        <p:spPr>
          <a:xfrm>
            <a:off x="3322948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6"/>
          </p:nvPr>
        </p:nvSpPr>
        <p:spPr>
          <a:xfrm>
            <a:off x="5925896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79" y="43574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42642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15158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3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15158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5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7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902" y="4229946"/>
            <a:ext cx="3022380" cy="7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647224" y="4520187"/>
            <a:ext cx="2954184" cy="539823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1768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 rot="-9000033" flipH="1">
            <a:off x="6802248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>
            <a:off x="403452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6709" y="-212049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 rot="5400000" flipH="1">
            <a:off x="7583989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719546" y="1663060"/>
            <a:ext cx="21198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2"/>
          </p:nvPr>
        </p:nvSpPr>
        <p:spPr>
          <a:xfrm>
            <a:off x="3518798" y="1663060"/>
            <a:ext cx="21198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3"/>
          </p:nvPr>
        </p:nvSpPr>
        <p:spPr>
          <a:xfrm>
            <a:off x="6308950" y="1663060"/>
            <a:ext cx="21153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4"/>
          </p:nvPr>
        </p:nvSpPr>
        <p:spPr>
          <a:xfrm>
            <a:off x="719546" y="3317698"/>
            <a:ext cx="21198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5"/>
          </p:nvPr>
        </p:nvSpPr>
        <p:spPr>
          <a:xfrm>
            <a:off x="3518798" y="3317699"/>
            <a:ext cx="21198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6"/>
          </p:nvPr>
        </p:nvSpPr>
        <p:spPr>
          <a:xfrm>
            <a:off x="6308950" y="3317700"/>
            <a:ext cx="2115300" cy="11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7"/>
          </p:nvPr>
        </p:nvSpPr>
        <p:spPr>
          <a:xfrm>
            <a:off x="715100" y="1333125"/>
            <a:ext cx="2119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8"/>
          </p:nvPr>
        </p:nvSpPr>
        <p:spPr>
          <a:xfrm>
            <a:off x="3518798" y="1333125"/>
            <a:ext cx="2119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9"/>
          </p:nvPr>
        </p:nvSpPr>
        <p:spPr>
          <a:xfrm>
            <a:off x="6313387" y="1333125"/>
            <a:ext cx="2115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3"/>
          </p:nvPr>
        </p:nvSpPr>
        <p:spPr>
          <a:xfrm>
            <a:off x="715100" y="2983202"/>
            <a:ext cx="2119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4"/>
          </p:nvPr>
        </p:nvSpPr>
        <p:spPr>
          <a:xfrm>
            <a:off x="3518798" y="2983203"/>
            <a:ext cx="2119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5"/>
          </p:nvPr>
        </p:nvSpPr>
        <p:spPr>
          <a:xfrm>
            <a:off x="6313387" y="2983203"/>
            <a:ext cx="2115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2622" y="4525521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679" y="4605050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 rot="5400000" flipH="1">
            <a:off x="7627431" y="16696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 rot="-5400000">
            <a:off x="140695" y="3273365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791" y="7680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284100" y="4515048"/>
            <a:ext cx="3234544" cy="591053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0" y="462040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-853155" y="-959925"/>
            <a:ext cx="1767545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53" y="7620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33754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 flipH="1">
            <a:off x="7506527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748" y="-98575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 rot="-5400000" flipH="1">
            <a:off x="232831" y="-237906"/>
            <a:ext cx="1439395" cy="190485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70319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4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50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 rot="5400000">
            <a:off x="7583989" y="3664937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 rot="-5400000" flipH="1">
            <a:off x="403452" y="-432028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4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532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4532296"/>
            <a:ext cx="6773501" cy="152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355497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82250" y="2229578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1275131" y="-1380225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532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4532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1573" y="4532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9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5175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 flipH="1">
            <a:off x="344811" y="3664937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506527" y="-432028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005041" y="4256437"/>
            <a:ext cx="3133992" cy="572702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5363400" y="2366900"/>
            <a:ext cx="30654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363400" y="1904200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19916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39948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 rot="5400000">
            <a:off x="6785121" y="-865688"/>
            <a:ext cx="1498366" cy="3219392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094" y="2780575"/>
            <a:ext cx="695835" cy="1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Relationship Id="rId4" Type="http://schemas.openxmlformats.org/officeDocument/2006/relationships/image" Target="../media/image1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26.png"  /><Relationship Id="rId6" Type="http://schemas.openxmlformats.org/officeDocument/2006/relationships/image" Target="../media/image26.png"  /><Relationship Id="rId7" Type="http://schemas.openxmlformats.org/officeDocument/2006/relationships/image" Target="../media/image2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28.png"  /><Relationship Id="rId4" Type="http://schemas.openxmlformats.org/officeDocument/2006/relationships/image" Target="../media/image1.png"  /><Relationship Id="rId5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29.png"  /><Relationship Id="rId4" Type="http://schemas.openxmlformats.org/officeDocument/2006/relationships/image" Target="../media/image1.png"  /><Relationship Id="rId5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.png"  /><Relationship Id="rId4" Type="http://schemas.openxmlformats.org/officeDocument/2006/relationships/image" Target="../media/image1.png"  /><Relationship Id="rId5" Type="http://schemas.openxmlformats.org/officeDocument/2006/relationships/image" Target="../media/image3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31.jpe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6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6.xml"  /><Relationship Id="rId3" Type="http://schemas.openxmlformats.org/officeDocument/2006/relationships/image" Target="../media/image32.png"  /><Relationship Id="rId4" Type="http://schemas.openxmlformats.org/officeDocument/2006/relationships/image" Target="../media/image1.png"  /><Relationship Id="rId5" Type="http://schemas.openxmlformats.org/officeDocument/2006/relationships/image" Target="../media/image29.png"  /><Relationship Id="rId6" Type="http://schemas.openxmlformats.org/officeDocument/2006/relationships/image" Target="../media/image3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5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Relationship Id="rId4" Type="http://schemas.openxmlformats.org/officeDocument/2006/relationships/image" Target="../media/image8.png"  /><Relationship Id="rId5" Type="http://schemas.openxmlformats.org/officeDocument/2006/relationships/image" Target="../media/image11.png"  /><Relationship Id="rId6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6.xml"  /><Relationship Id="rId3" Type="http://schemas.openxmlformats.org/officeDocument/2006/relationships/image" Target="../media/image34.png"  /><Relationship Id="rId4" Type="http://schemas.openxmlformats.org/officeDocument/2006/relationships/image" Target="../media/image1.png"  /><Relationship Id="rId5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7.png"  /><Relationship Id="rId4" Type="http://schemas.openxmlformats.org/officeDocument/2006/relationships/image" Target="../media/image3.png"  /><Relationship Id="rId5" Type="http://schemas.openxmlformats.org/officeDocument/2006/relationships/image" Target="../media/image9.png"  /><Relationship Id="rId6" Type="http://schemas.openxmlformats.org/officeDocument/2006/relationships/image" Target="../media/image8.png"  /><Relationship Id="rId7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Relationship Id="rId5" Type="http://schemas.openxmlformats.org/officeDocument/2006/relationships/image" Target="../media/image3.png"  /><Relationship Id="rId6" Type="http://schemas.openxmlformats.org/officeDocument/2006/relationships/image" Target="../media/image2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png"  /><Relationship Id="rId4" Type="http://schemas.openxmlformats.org/officeDocument/2006/relationships/image" Target="../media/image16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dirty="0" err="1">
                <a:solidFill>
                  <a:schemeClr val="dk1"/>
                </a:solidFill>
              </a:rPr>
              <a:t>스마트팜</a:t>
            </a:r>
            <a:r>
              <a:rPr lang="en-US" altLang="ko-KR" sz="7000" dirty="0">
                <a:solidFill>
                  <a:schemeClr val="dk1"/>
                </a:solidFill>
              </a:rPr>
              <a:t/>
            </a:r>
            <a:br>
              <a:rPr lang="en-US" altLang="ko-KR" sz="7000" dirty="0">
                <a:solidFill>
                  <a:schemeClr val="dk1"/>
                </a:solidFill>
              </a:rPr>
            </a:br>
            <a:r>
              <a:rPr lang="ko-KR" altLang="en-US" sz="6000" dirty="0" err="1">
                <a:solidFill>
                  <a:schemeClr val="dk2"/>
                </a:solidFill>
              </a:rPr>
              <a:t>패시브인컴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735438" y="2767922"/>
            <a:ext cx="3827597" cy="423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팀원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김시훈</a:t>
            </a:r>
            <a:r>
              <a:rPr lang="en-US" altLang="ko-KR" sz="1500" dirty="0"/>
              <a:t>, </a:t>
            </a:r>
            <a:r>
              <a:rPr lang="ko-KR" altLang="en-US" sz="1500" dirty="0"/>
              <a:t>이준</a:t>
            </a:r>
            <a:r>
              <a:rPr lang="en-US" altLang="ko-KR" sz="1500" dirty="0"/>
              <a:t>, </a:t>
            </a:r>
            <a:r>
              <a:rPr lang="ko-KR" altLang="en-US" sz="1500" dirty="0"/>
              <a:t>김태훈</a:t>
            </a:r>
            <a:r>
              <a:rPr lang="en-US" altLang="ko-KR" sz="1500" dirty="0"/>
              <a:t>, </a:t>
            </a:r>
            <a:r>
              <a:rPr lang="ko-KR" altLang="en-US" sz="1500" dirty="0"/>
              <a:t>백지민</a:t>
            </a:r>
            <a:r>
              <a:rPr lang="en-US" altLang="ko-KR" sz="1500" dirty="0"/>
              <a:t>, </a:t>
            </a:r>
            <a:r>
              <a:rPr lang="ko-KR" altLang="en-US" sz="1500" dirty="0"/>
              <a:t>조주영</a:t>
            </a:r>
            <a:endParaRPr sz="1500" dirty="0"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2;p33">
            <a:extLst>
              <a:ext uri="{FF2B5EF4-FFF2-40B4-BE49-F238E27FC236}">
                <a16:creationId xmlns:a16="http://schemas.microsoft.com/office/drawing/2014/main" id="{8651FFDF-3189-63E2-1C6E-238CC2632F99}"/>
              </a:ext>
            </a:extLst>
          </p:cNvPr>
          <p:cNvSpPr txBox="1">
            <a:spLocks/>
          </p:cNvSpPr>
          <p:nvPr/>
        </p:nvSpPr>
        <p:spPr>
          <a:xfrm>
            <a:off x="7361407" y="4716642"/>
            <a:ext cx="1704161" cy="3514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sz="1300" dirty="0" err="1"/>
              <a:t>한국직업능력교육원</a:t>
            </a:r>
            <a:endParaRPr lang="ko-KR" altLang="en-US" sz="1300" dirty="0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프로젝스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스마트팜</a:t>
            </a:r>
            <a:r>
              <a:rPr lang="en-US" altLang="ko-KR" dirty="0"/>
              <a:t>(Smart Farm)</a:t>
            </a:r>
            <a:endParaRPr dirty="0"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491" y="13119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615" y="181264"/>
            <a:ext cx="2172107" cy="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52100" y="3609000"/>
            <a:ext cx="1552276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675" y="4123575"/>
            <a:ext cx="1552276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>
            <a:off x="-399825" y="4207738"/>
            <a:ext cx="2498101" cy="1637092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3BBC7A92-B07D-5FF7-DE09-364669D770DD}"/>
              </a:ext>
            </a:extLst>
          </p:cNvPr>
          <p:cNvSpPr txBox="1">
            <a:spLocks/>
          </p:cNvSpPr>
          <p:nvPr/>
        </p:nvSpPr>
        <p:spPr>
          <a:xfrm>
            <a:off x="7562664" y="43719"/>
            <a:ext cx="1722663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/>
              <a:t>하드웨어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241800" y="1435100"/>
            <a:ext cx="4182200" cy="3708400"/>
          </a:xfrm>
          <a:prstGeom prst="rect">
            <a:avLst/>
          </a:prstGeom>
          <a:blipFill>
            <a:blip r:embed="rId7"/>
            <a:stretch>
              <a:fillRect l="-1732" t="-3482" r="1732" b="34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noFill/>
              </a:rPr>
              <a:t>전체적인 외관 사진</a:t>
            </a:r>
            <a:endParaRPr lang="ko-KR" altLang="en-US" dirty="0">
              <a:noFill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65424" y="1574076"/>
            <a:ext cx="2950300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수경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재배실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및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컨트롤룸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1500" y="2769463"/>
            <a:ext cx="2950300" cy="9525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빛과 촬영을 위한 카메라와 </a:t>
            </a:r>
            <a:r>
              <a:rPr lang="en-US" altLang="ko-KR" sz="1600" b="1">
                <a:solidFill>
                  <a:schemeClr val="tx1"/>
                </a:solidFill>
              </a:rPr>
              <a:t>LED</a:t>
            </a:r>
            <a:r>
              <a:rPr lang="ko-KR" altLang="en-US" sz="1600" b="1">
                <a:solidFill>
                  <a:schemeClr val="tx1"/>
                </a:solidFill>
              </a:rPr>
              <a:t>를 내부에 설치한 소형우산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61500" y="3883888"/>
            <a:ext cx="2950300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물 증발을 대비한 급수 펌프와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수온이 낮아짐을 대비한 히터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89" y="-33684"/>
            <a:ext cx="2830056" cy="68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13365D3C-4E85-2D2B-4017-5B55C75C2BC2}"/>
              </a:ext>
            </a:extLst>
          </p:cNvPr>
          <p:cNvSpPr txBox="1">
            <a:spLocks/>
          </p:cNvSpPr>
          <p:nvPr/>
        </p:nvSpPr>
        <p:spPr>
          <a:xfrm>
            <a:off x="7180447" y="141045"/>
            <a:ext cx="206526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/>
              <a:t>소프트웨어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6631" y="1375851"/>
            <a:ext cx="2091671" cy="597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아두이노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25045" y="1782722"/>
            <a:ext cx="1485934" cy="4370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라즈베리파이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꺾인 연결선 7"/>
          <p:cNvCxnSpPr>
            <a:stCxn id="6" idx="3"/>
          </p:cNvCxnSpPr>
          <p:nvPr/>
        </p:nvCxnSpPr>
        <p:spPr>
          <a:xfrm>
            <a:off x="2258302" y="1674381"/>
            <a:ext cx="3566743" cy="31304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590923" y="752751"/>
            <a:ext cx="2091575" cy="401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FLASK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13200" y="1308536"/>
            <a:ext cx="4793563" cy="383496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6448" y="3388893"/>
            <a:ext cx="1588816" cy="1473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Shared Memory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16448" y="2494453"/>
            <a:ext cx="1414452" cy="619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Watch Dog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6590035" y="3653720"/>
            <a:ext cx="1731957" cy="109470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Maria 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12106" y="2588413"/>
            <a:ext cx="1709886" cy="56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Contol</a:t>
            </a:r>
            <a:r>
              <a:rPr lang="en-US" altLang="ko-KR" dirty="0" smtClean="0">
                <a:solidFill>
                  <a:schemeClr val="tx1"/>
                </a:solidFill>
              </a:rPr>
              <a:t>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43856" y="2384745"/>
            <a:ext cx="1274744" cy="407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조도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42251" y="3082207"/>
            <a:ext cx="1274744" cy="407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온도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2251" y="3779668"/>
            <a:ext cx="1274744" cy="407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펌프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42251" y="4467932"/>
            <a:ext cx="1274744" cy="407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15" idx="1"/>
            <a:endCxn id="6" idx="2"/>
          </p:cNvCxnSpPr>
          <p:nvPr/>
        </p:nvCxnSpPr>
        <p:spPr>
          <a:xfrm rot="10800000">
            <a:off x="1212468" y="1972911"/>
            <a:ext cx="731389" cy="6155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1"/>
            <a:endCxn id="6" idx="2"/>
          </p:cNvCxnSpPr>
          <p:nvPr/>
        </p:nvCxnSpPr>
        <p:spPr>
          <a:xfrm rot="10800000">
            <a:off x="1212467" y="1972911"/>
            <a:ext cx="729784" cy="1312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9" idx="1"/>
            <a:endCxn id="6" idx="2"/>
          </p:cNvCxnSpPr>
          <p:nvPr/>
        </p:nvCxnSpPr>
        <p:spPr>
          <a:xfrm rot="10800000">
            <a:off x="1212467" y="1972912"/>
            <a:ext cx="729784" cy="269868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8" idx="1"/>
            <a:endCxn id="6" idx="2"/>
          </p:cNvCxnSpPr>
          <p:nvPr/>
        </p:nvCxnSpPr>
        <p:spPr>
          <a:xfrm rot="10800000">
            <a:off x="1212467" y="1972912"/>
            <a:ext cx="729784" cy="20104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>
            <a:extLst>
              <a:ext uri="{FF2B5EF4-FFF2-40B4-BE49-F238E27FC236}">
                <a16:creationId xmlns:a16="http://schemas.microsoft.com/office/drawing/2014/main" id="{781A723D-2FA7-FAC3-E247-EB8092217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프로젝스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스마트팜</a:t>
            </a:r>
            <a:r>
              <a:rPr lang="en-US" altLang="ko-KR" dirty="0"/>
              <a:t>(Smart Farm)</a:t>
            </a:r>
            <a:endParaRPr dirty="0"/>
          </a:p>
        </p:txBody>
      </p:sp>
      <p:pic>
        <p:nvPicPr>
          <p:cNvPr id="584" name="Google Shape;584;p41">
            <a:extLst>
              <a:ext uri="{FF2B5EF4-FFF2-40B4-BE49-F238E27FC236}">
                <a16:creationId xmlns:a16="http://schemas.microsoft.com/office/drawing/2014/main" id="{2F6EBFC0-1217-520A-674D-D01975CA4C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801" y="141045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BC6D6137-84BE-4BD6-9B05-C1401D39C3CD}"/>
              </a:ext>
            </a:extLst>
          </p:cNvPr>
          <p:cNvSpPr txBox="1">
            <a:spLocks/>
          </p:cNvSpPr>
          <p:nvPr/>
        </p:nvSpPr>
        <p:spPr>
          <a:xfrm>
            <a:off x="7602293" y="141045"/>
            <a:ext cx="1643413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/>
              <a:t>제어대상</a:t>
            </a: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214B06DD-9CF6-0197-5E78-248C25D3B55C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027191" y="1648179"/>
            <a:ext cx="2705917" cy="484800"/>
          </a:xfrm>
          <a:solidFill>
            <a:srgbClr val="6666FF"/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조도</a:t>
            </a:r>
            <a:r>
              <a:rPr lang="en-US" altLang="ko-KR" dirty="0"/>
              <a:t>/</a:t>
            </a:r>
            <a:r>
              <a:rPr lang="ko-KR" altLang="en-US" dirty="0"/>
              <a:t>수위</a:t>
            </a:r>
          </a:p>
        </p:txBody>
      </p:sp>
      <p:sp>
        <p:nvSpPr>
          <p:cNvPr id="18" name="부제목 17">
            <a:extLst>
              <a:ext uri="{FF2B5EF4-FFF2-40B4-BE49-F238E27FC236}">
                <a16:creationId xmlns:a16="http://schemas.microsoft.com/office/drawing/2014/main" id="{E8B79F2D-E4C0-0BBC-074C-9D267CC5255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001099" y="3403087"/>
            <a:ext cx="2705916" cy="484800"/>
          </a:xfrm>
          <a:solidFill>
            <a:srgbClr val="6666FF"/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ko-KR" altLang="en-US" dirty="0"/>
              <a:t>물</a:t>
            </a:r>
            <a:r>
              <a:rPr lang="en-US" altLang="ko-KR" dirty="0"/>
              <a:t>(</a:t>
            </a:r>
            <a:r>
              <a:rPr lang="ko-KR" altLang="en-US" dirty="0"/>
              <a:t>급수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부제목 21">
            <a:extLst>
              <a:ext uri="{FF2B5EF4-FFF2-40B4-BE49-F238E27FC236}">
                <a16:creationId xmlns:a16="http://schemas.microsoft.com/office/drawing/2014/main" id="{7B8DC212-087A-2E00-1F1B-AC479538CE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01099" y="2525633"/>
            <a:ext cx="2705916" cy="484800"/>
          </a:xfrm>
          <a:solidFill>
            <a:srgbClr val="6666FF"/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ko-KR" altLang="en-US" dirty="0"/>
              <a:t>조명</a:t>
            </a:r>
          </a:p>
        </p:txBody>
      </p:sp>
      <p:sp>
        <p:nvSpPr>
          <p:cNvPr id="3" name="부제목 15"/>
          <p:cNvSpPr txBox="1"/>
          <p:nvPr/>
        </p:nvSpPr>
        <p:spPr>
          <a:xfrm>
            <a:off x="4979092" y="1645610"/>
            <a:ext cx="3444909" cy="484800"/>
          </a:xfrm>
          <a:prstGeom prst="rect">
            <a:avLst/>
          </a:prstGeom>
          <a:solidFill>
            <a:srgbClr val="eb6f6f"/>
          </a:solidFill>
          <a:ln>
            <a:noFill/>
          </a:ln>
          <a:effectLst>
            <a:softEdge rad="31750"/>
          </a:effectLst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/>
            </a:pPr>
            <a:r>
              <a:rPr lang="ko-KR" altLang="en-US"/>
              <a:t>온도계</a:t>
            </a:r>
            <a:r>
              <a:rPr lang="en-US" altLang="ko-KR"/>
              <a:t>/</a:t>
            </a:r>
            <a:r>
              <a:rPr lang="ko-KR" altLang="en-US"/>
              <a:t>조도계</a:t>
            </a:r>
            <a:r>
              <a:rPr lang="en-US" altLang="ko-KR"/>
              <a:t>/</a:t>
            </a:r>
            <a:r>
              <a:rPr lang="ko-KR" altLang="en-US"/>
              <a:t>수위계</a:t>
            </a:r>
            <a:endParaRPr lang="ko-KR" altLang="en-US"/>
          </a:p>
        </p:txBody>
      </p:sp>
      <p:sp>
        <p:nvSpPr>
          <p:cNvPr id="5" name="부제목 17"/>
          <p:cNvSpPr txBox="1"/>
          <p:nvPr/>
        </p:nvSpPr>
        <p:spPr>
          <a:xfrm>
            <a:off x="4979092" y="3405656"/>
            <a:ext cx="2705916" cy="484800"/>
          </a:xfrm>
          <a:prstGeom prst="rect">
            <a:avLst/>
          </a:prstGeom>
          <a:solidFill>
            <a:srgbClr val="eb6f6f"/>
          </a:solidFill>
          <a:ln>
            <a:noFill/>
          </a:ln>
          <a:effectLst>
            <a:softEdge rad="31750"/>
          </a:effectLst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/>
            </a:pPr>
            <a:r>
              <a:rPr lang="ko-KR" altLang="en-US"/>
              <a:t>급수펌프</a:t>
            </a:r>
            <a:endParaRPr lang="ko-KR" altLang="en-US"/>
          </a:p>
        </p:txBody>
      </p:sp>
      <p:sp>
        <p:nvSpPr>
          <p:cNvPr id="7" name="부제목 21"/>
          <p:cNvSpPr txBox="1"/>
          <p:nvPr/>
        </p:nvSpPr>
        <p:spPr>
          <a:xfrm>
            <a:off x="4979092" y="2525633"/>
            <a:ext cx="2705916" cy="484800"/>
          </a:xfrm>
          <a:prstGeom prst="rect">
            <a:avLst/>
          </a:prstGeom>
          <a:solidFill>
            <a:srgbClr val="eb6f6f"/>
          </a:solidFill>
          <a:ln>
            <a:noFill/>
          </a:ln>
          <a:effectLst>
            <a:softEdge rad="31750"/>
          </a:effectLst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/>
            </a:pPr>
            <a:r>
              <a:rPr lang="en-US" altLang="ko-KR"/>
              <a:t>LED</a:t>
            </a: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49700" y="1645610"/>
            <a:ext cx="774700" cy="4848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949700" y="2518041"/>
            <a:ext cx="774700" cy="4848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949700" y="3403087"/>
            <a:ext cx="774700" cy="4848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2700000">
            <a:off x="8009704" y="3524867"/>
            <a:ext cx="1221945" cy="181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7867513" y="2711372"/>
            <a:ext cx="1214793" cy="180713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팀 구성 및 역할</a:t>
            </a:r>
            <a:endParaRPr dirty="0"/>
          </a:p>
        </p:txBody>
      </p:sp>
      <p:graphicFrame>
        <p:nvGraphicFramePr>
          <p:cNvPr id="642" name="Google Shape;642;p45"/>
          <p:cNvGraphicFramePr/>
          <p:nvPr/>
        </p:nvGraphicFramePr>
        <p:xfrm>
          <a:off x="528398" y="1302368"/>
          <a:ext cx="8304916" cy="3841127"/>
        </p:xfrm>
        <a:graphic>
          <a:graphicData uri="http://schemas.openxmlformats.org/drawingml/2006/table">
            <a:tbl>
              <a:tblPr>
                <a:noFill/>
                <a:tableStyleId>{F56F4F31-E0B4-4F47-AADD-54329E2C542B}</a:tableStyleId>
              </a:tblPr>
              <a:tblGrid>
                <a:gridCol w="1543590"/>
                <a:gridCol w="1691457"/>
                <a:gridCol w="5069869"/>
              </a:tblGrid>
              <a:tr h="628468">
                <a:tc>
                  <a:txBody>
                    <a:bodyPr vert="horz" lIns="91424" tIns="68575" rIns="91424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훈련생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vert="horz" lIns="91424" tIns="68575" rIns="91424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역할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56f1e"/>
                    </a:solidFill>
                  </a:tcPr>
                </a:tc>
                <a:tc>
                  <a:txBody>
                    <a:bodyPr vert="horz" lIns="91424" tIns="68575" rIns="91424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sym typeface="Bebas Neue"/>
                        </a:rPr>
                        <a:t>담당업무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156f1e"/>
                    </a:solidFill>
                  </a:tcPr>
                </a:tc>
              </a:tr>
              <a:tr h="624763">
                <a:tc>
                  <a:txBody>
                    <a:bodyPr vert="horz" lIns="91424" tIns="0" rIns="91424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김시훈</a:t>
                      </a:r>
                      <a:endParaRPr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팀장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  <a:tc>
                  <a:txBody>
                    <a:bodyPr vert="horz" lIns="179999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데이터 시각화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문저 작성 및 편집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기구설계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제작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</a:tr>
              <a:tr h="624763">
                <a:tc>
                  <a:txBody>
                    <a:bodyPr vert="horz" lIns="91424" tIns="0" rIns="91424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김태훈</a:t>
                      </a:r>
                      <a:endParaRPr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팀원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  <a:tc>
                  <a:txBody>
                    <a:bodyPr vert="horz" lIns="179999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H/W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구성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센서제어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펌웨어 개발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서버구축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기구 설계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</a:tr>
              <a:tr h="713607">
                <a:tc>
                  <a:txBody>
                    <a:bodyPr vert="horz" lIns="91424" tIns="0" rIns="91424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백지민</a:t>
                      </a:r>
                      <a:endParaRPr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팀원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  <a:tc>
                  <a:txBody>
                    <a:bodyPr vert="horz" lIns="179999" tIns="0" rIns="0" bIns="0" anchor="ctr" anchorCtr="0"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H/W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구성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제작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센서제어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펌웨어 개발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서버구축</a:t>
                      </a:r>
                      <a:r>
                        <a:rPr lang="en-US" altLang="ko-KR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기구 설계</a:t>
                      </a:r>
                      <a:endParaRPr lang="ko-KR" altLang="en-US"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</a:tr>
              <a:tr h="624763">
                <a:tc>
                  <a:txBody>
                    <a:bodyPr vert="horz" lIns="91424" tIns="0" rIns="91424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이준</a:t>
                      </a:r>
                      <a:endParaRPr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팀원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  <a:tc>
                  <a:txBody>
                    <a:bodyPr vert="horz" lIns="179999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제작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</a:tr>
              <a:tr h="624763">
                <a:tc>
                  <a:txBody>
                    <a:bodyPr vert="horz" lIns="91424" tIns="0" rIns="91424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조주영</a:t>
                      </a:r>
                      <a:endParaRPr sz="18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팀원</a:t>
                      </a:r>
                      <a:endParaRPr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  <a:tc>
                  <a:txBody>
                    <a:bodyPr vert="horz" lIns="179999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Open Sans"/>
                          <a:sym typeface="Open Sans"/>
                        </a:rPr>
                        <a:t>청소 및 정리</a:t>
                      </a:r>
                      <a:endParaRPr lang="ko-KR" altLang="en-US" sz="1500" b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Open Sans"/>
                        <a:sym typeface="Open Sans"/>
                      </a:endParaRPr>
                    </a:p>
                  </a:txBody>
                  <a:tcPr marL="180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7f2e3"/>
                    </a:solidFill>
                  </a:tcPr>
                </a:tc>
              </a:tr>
            </a:tbl>
          </a:graphicData>
        </a:graphic>
      </p:graphicFrame>
      <p:pic>
        <p:nvPicPr>
          <p:cNvPr id="643" name="Google Shape;6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653" y="2394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5">
            <a:extLst>
              <a:ext uri="{FF2B5EF4-FFF2-40B4-BE49-F238E27FC236}">
                <a16:creationId xmlns:a16="http://schemas.microsoft.com/office/drawing/2014/main" id="{5E897710-8AF2-686E-7B70-688848AF30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867513" y="2711372"/>
            <a:ext cx="1214793" cy="180713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5">
            <a:extLst>
              <a:ext uri="{FF2B5EF4-FFF2-40B4-BE49-F238E27FC236}">
                <a16:creationId xmlns:a16="http://schemas.microsoft.com/office/drawing/2014/main" id="{F044AC30-CBC3-AD8E-186D-B6AF47784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수행 절차 및 방법</a:t>
            </a:r>
            <a:endParaRPr dirty="0"/>
          </a:p>
        </p:txBody>
      </p:sp>
      <p:pic>
        <p:nvPicPr>
          <p:cNvPr id="643" name="Google Shape;643;p45">
            <a:extLst>
              <a:ext uri="{FF2B5EF4-FFF2-40B4-BE49-F238E27FC236}">
                <a16:creationId xmlns:a16="http://schemas.microsoft.com/office/drawing/2014/main" id="{EDAD93C5-0F34-F06A-9B7D-689A6A342E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653" y="2394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rot="2700000">
            <a:off x="8009704" y="3524867"/>
            <a:ext cx="1221945" cy="18177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19100" y="1593574"/>
          <a:ext cx="8343899" cy="3416949"/>
        </p:xfrm>
        <a:graphic>
          <a:graphicData uri="http://schemas.openxmlformats.org/drawingml/2006/table">
            <a:tbl>
              <a:tblPr>
                <a:noFill/>
                <a:tableStyleId>{F56F4F31-E0B4-4F47-AADD-54329E2C542B}</a:tableStyleId>
              </a:tblPr>
              <a:tblGrid>
                <a:gridCol w="1066800"/>
                <a:gridCol w="2181671"/>
                <a:gridCol w="3495229"/>
                <a:gridCol w="1600199"/>
              </a:tblGrid>
              <a:tr h="595317">
                <a:tc>
                  <a:txBody>
                    <a:bodyPr vert="horz" lIns="91425" tIns="68575" rIns="91425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구분</a:t>
                      </a:r>
                      <a:endParaRPr sz="1800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8509"/>
                    </a:solidFill>
                  </a:tcPr>
                </a:tc>
                <a:tc>
                  <a:txBody>
                    <a:bodyPr vert="horz" lIns="91425" tIns="68575" rIns="91425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Bebas Neue"/>
                          <a:sym typeface="Bebas Neue"/>
                        </a:rPr>
                        <a:t>기간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vert="horz" lIns="91425" tIns="68575" rIns="91425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sym typeface="Bebas Neue"/>
                        </a:rPr>
                        <a:t>활동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vert="horz" lIns="91425" tIns="68575" rIns="91425" bIns="68575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sym typeface="Bebas Neue"/>
                        </a:rPr>
                        <a:t>비고</a:t>
                      </a:r>
                      <a:endParaRPr sz="2500">
                        <a:solidFill>
                          <a:schemeClr val="lt1"/>
                        </a:solidFill>
                        <a:latin typeface="맑은 고딕"/>
                        <a:ea typeface="맑은 고딕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기획</a:t>
                      </a:r>
                      <a:endParaRPr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24.11.10~11.14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Open Sans"/>
                        </a:rPr>
                        <a:t>팀원 구성, 프로젝트 방향 결정</a:t>
                      </a:r>
                      <a:endParaRPr lang="ko-KR" altLang="en-US" sz="1500" b="1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구매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/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제작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24.11.17~11.21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부품 구매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500" b="1" baseline="0">
                          <a:latin typeface="맑은 고딕"/>
                          <a:ea typeface="맑은 고딕"/>
                        </a:rPr>
                        <a:t>컨트롤 룸 제작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500" b="1" baseline="0">
                          <a:latin typeface="맑은 고딕"/>
                          <a:ea typeface="맑은 고딕"/>
                        </a:rPr>
                        <a:t>외관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500" b="1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제작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/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개발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24.11.24~11.28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펌웨어 개발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컨트롤 룸 제작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내부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500" b="1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제작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/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개발</a:t>
                      </a:r>
                      <a:endParaRPr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24.12.01~12.05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서버 구축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메인 재배</a:t>
                      </a:r>
                      <a:r>
                        <a:rPr lang="ko-KR" altLang="en-US" sz="1500" b="1" baseline="0">
                          <a:latin typeface="맑은 고딕"/>
                          <a:ea typeface="맑은 고딕"/>
                        </a:rPr>
                        <a:t> 룸 제작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500" b="1" baseline="0">
                          <a:latin typeface="맑은 고딕"/>
                          <a:ea typeface="맑은 고딕"/>
                        </a:rPr>
                        <a:t>조립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500" b="1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테스트</a:t>
                      </a:r>
                      <a:endParaRPr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24.12.08~12.12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버그 수정</a:t>
                      </a:r>
                      <a:r>
                        <a:rPr lang="en-US" altLang="ko-KR" sz="1500" b="1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altLang="ko-KR" sz="1500" b="1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500" b="1" baseline="0">
                          <a:latin typeface="맑은 고딕"/>
                          <a:ea typeface="맑은 고딕"/>
                        </a:rPr>
                        <a:t>재배 룸 테스트 및 보완</a:t>
                      </a:r>
                      <a:endParaRPr lang="ko-KR" altLang="en-US" sz="1500" b="1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  <a:tr h="470272">
                <a:tc>
                  <a:txBody>
                    <a:bodyPr vert="horz" lIns="91425" tIns="0" rIns="91425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마무리</a:t>
                      </a:r>
                      <a:endParaRPr sz="1400" b="1">
                        <a:solidFill>
                          <a:schemeClr val="tx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fdf4d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24.12.15~12.19</a:t>
                      </a:r>
                      <a:endParaRPr sz="1400" b="1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1">
                          <a:latin typeface="맑은 고딕"/>
                          <a:ea typeface="맑은 고딕"/>
                        </a:rPr>
                        <a:t>스마트 팜 재배 룸 가동 및 마무리</a:t>
                      </a:r>
                      <a:endParaRPr lang="ko-KR" altLang="en-US" sz="1500" b="1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 vert="horz" lIns="0" tIns="0" rIns="0" bIns="0" anchor="ctr" anchorCtr="0"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0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36" y="4333200"/>
            <a:ext cx="1037124" cy="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325" y="78125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8"/>
          <p:cNvSpPr/>
          <p:nvPr/>
        </p:nvSpPr>
        <p:spPr>
          <a:xfrm>
            <a:off x="8236720" y="3650875"/>
            <a:ext cx="1767545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2;p22"/>
          <p:cNvSpPr txBox="1">
            <a:spLocks/>
          </p:cNvSpPr>
          <p:nvPr/>
        </p:nvSpPr>
        <p:spPr>
          <a:xfrm>
            <a:off x="7972171" y="0"/>
            <a:ext cx="1171829" cy="6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ko-KR" altLang="en-US" sz="2000" dirty="0" err="1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재배환경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8192" y="1445650"/>
            <a:ext cx="3404507" cy="3015678"/>
          </a:xfrm>
          <a:prstGeom prst="rect">
            <a:avLst/>
          </a:prstGeom>
          <a:blipFill rotWithShape="1">
            <a:blip r:embed="rId5"/>
            <a:stretch>
              <a:fillRect l="-1730" t="-3480" r="1730" b="3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noFill/>
              </a:rPr>
              <a:t>사진</a:t>
            </a:r>
            <a:endParaRPr lang="ko-KR" altLang="en-US">
              <a:noFill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90220" y="1562100"/>
            <a:ext cx="3879080" cy="2771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수경재배이며 수온과 수위조절을 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잘 할 수 있게 아래쪽 구멍에는 온도계와 수위 센서를 위쪽구멍에는 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히터와 펌프를 넣어 놓음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6"/>
          <p:cNvSpPr/>
          <p:nvPr/>
        </p:nvSpPr>
        <p:spPr>
          <a:xfrm>
            <a:off x="224849" y="1198954"/>
            <a:ext cx="4347151" cy="2732937"/>
          </a:xfrm>
          <a:prstGeom prst="rect">
            <a:avLst/>
          </a:prstGeom>
          <a:blipFill rotWithShape="1">
            <a:blip r:embed="rId3"/>
            <a:stretch>
              <a:fillRect l="-1730" t="-3480" r="1730" b="3480"/>
            </a:stretch>
          </a:blip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656" name="Google Shape;6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4888" y="222637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412" y="535000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388" y="36584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3936" y="34170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4127" flipH="1">
            <a:off x="-323851" y="3907067"/>
            <a:ext cx="3708850" cy="8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-533300" y="4584375"/>
            <a:ext cx="10210787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72;p22"/>
          <p:cNvSpPr txBox="1">
            <a:spLocks/>
          </p:cNvSpPr>
          <p:nvPr/>
        </p:nvSpPr>
        <p:spPr>
          <a:xfrm>
            <a:off x="7972171" y="0"/>
            <a:ext cx="1171829" cy="6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ko-KR" altLang="en-US" sz="2000" dirty="0" err="1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라즈베리파이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80483" y="1322929"/>
            <a:ext cx="3855517" cy="266924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실시간 온도와 수위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조도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그리고 펌프</a:t>
            </a:r>
            <a:r>
              <a:rPr lang="en-US" altLang="ko-KR" sz="2000" b="1">
                <a:solidFill>
                  <a:schemeClr val="tx1"/>
                </a:solidFill>
              </a:rPr>
              <a:t>,LED,</a:t>
            </a:r>
            <a:r>
              <a:rPr lang="ko-KR" altLang="en-US" sz="2000" b="1">
                <a:solidFill>
                  <a:schemeClr val="tx1"/>
                </a:solidFill>
              </a:rPr>
              <a:t>히터의 작동 및 저장된 데이터를 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한눈에 알아볼수있는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라즈베리파이 화면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4379">
            <a:off x="4935700" y="4019348"/>
            <a:ext cx="1243377" cy="81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912" y="4990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7"/>
          <p:cNvSpPr/>
          <p:nvPr/>
        </p:nvSpPr>
        <p:spPr>
          <a:xfrm rot="-1799967">
            <a:off x="8621173" y="3526348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7" name="Google Shape;75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8675" y="3410113"/>
            <a:ext cx="1365454" cy="20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172;p22"/>
          <p:cNvSpPr txBox="1">
            <a:spLocks/>
          </p:cNvSpPr>
          <p:nvPr/>
        </p:nvSpPr>
        <p:spPr>
          <a:xfrm>
            <a:off x="7531101" y="0"/>
            <a:ext cx="16129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en-US" altLang="ko-KR" sz="2000" dirty="0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LED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3314" y="1438728"/>
            <a:ext cx="3496386" cy="2613989"/>
          </a:xfrm>
          <a:prstGeom prst="rect">
            <a:avLst/>
          </a:prstGeom>
          <a:blipFill rotWithShape="1">
            <a:blip r:embed="rId6"/>
            <a:stretch>
              <a:fillRect l="-1730" t="-3480" r="1730" b="3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noFill/>
              </a:rPr>
              <a:t>우산에 달린 </a:t>
            </a:r>
            <a:r>
              <a:rPr lang="en-US" altLang="ko-KR">
                <a:noFill/>
              </a:rPr>
              <a:t>LED </a:t>
            </a:r>
            <a:r>
              <a:rPr lang="ko-KR" altLang="en-US">
                <a:noFill/>
              </a:rPr>
              <a:t>사진</a:t>
            </a:r>
            <a:endParaRPr lang="ko-KR" altLang="en-US">
              <a:noFill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79819" y="1199975"/>
            <a:ext cx="3879080" cy="2771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수경재배시설 상 조명을 설치하는  공간이 부족하여 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미니 우산을 씌워 내부에 조명</a:t>
            </a:r>
            <a:r>
              <a:rPr lang="en-US" altLang="ko-KR" sz="2000" b="1">
                <a:solidFill>
                  <a:schemeClr val="tx1"/>
                </a:solidFill>
              </a:rPr>
              <a:t>(LED)</a:t>
            </a:r>
            <a:r>
              <a:rPr lang="ko-KR" altLang="en-US" sz="2000" b="1">
                <a:solidFill>
                  <a:schemeClr val="tx1"/>
                </a:solidFill>
              </a:rPr>
              <a:t>와 카메라를 넣어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빛 과 촬영을 해결함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0"/>
          <p:cNvSpPr/>
          <p:nvPr/>
        </p:nvSpPr>
        <p:spPr>
          <a:xfrm rot="10800000" flipH="1">
            <a:off x="-34075" y="1504905"/>
            <a:ext cx="1498366" cy="396797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72;p22"/>
          <p:cNvSpPr txBox="1">
            <a:spLocks/>
          </p:cNvSpPr>
          <p:nvPr/>
        </p:nvSpPr>
        <p:spPr>
          <a:xfrm>
            <a:off x="7874001" y="0"/>
            <a:ext cx="1270000" cy="6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ko-KR" altLang="en-US" sz="2000" dirty="0" err="1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통신방법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4900" y="1206500"/>
            <a:ext cx="29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센서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&lt;-&gt;</a:t>
            </a:r>
            <a:r>
              <a:rPr lang="ko-KR" altLang="en-US" dirty="0" err="1" smtClean="0"/>
              <a:t>쉐어드메모리</a:t>
            </a:r>
            <a:endParaRPr lang="en-US" altLang="ko-KR" dirty="0" smtClean="0"/>
          </a:p>
          <a:p>
            <a:r>
              <a:rPr lang="en-US" altLang="ko-KR" dirty="0" smtClean="0"/>
              <a:t>&lt;-&gt;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&lt;-&gt;</a:t>
            </a:r>
            <a:r>
              <a:rPr lang="ko-KR" altLang="en-US" dirty="0" smtClean="0"/>
              <a:t>플라스크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0600" y="1206500"/>
            <a:ext cx="30607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그림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798" y="53500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2;p22"/>
          <p:cNvSpPr txBox="1">
            <a:spLocks/>
          </p:cNvSpPr>
          <p:nvPr/>
        </p:nvSpPr>
        <p:spPr>
          <a:xfrm>
            <a:off x="7874001" y="0"/>
            <a:ext cx="1270000" cy="6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ko-KR" altLang="en-US" sz="2000" dirty="0" err="1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통신오류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7954" y="1062511"/>
            <a:ext cx="3327400" cy="147785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시리얼연결이 되지않아</a:t>
            </a:r>
            <a:endParaRPr lang="ko-KR" altLang="en-US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문제상황에 빨간 불이 들어옴</a:t>
            </a:r>
            <a:endParaRPr lang="ko-KR" altLang="en-US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89854" y="1610936"/>
            <a:ext cx="63500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89854" y="1983261"/>
            <a:ext cx="63500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69354" y="1136386"/>
            <a:ext cx="2070100" cy="147785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쉐어드 메모리를 </a:t>
            </a:r>
            <a:endParaRPr lang="ko-KR" altLang="en-US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받을수없음</a:t>
            </a:r>
            <a:endParaRPr lang="en-US" altLang="ko-KR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2211754" y="2794361"/>
            <a:ext cx="914400" cy="5588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7954" y="3604836"/>
            <a:ext cx="3327400" cy="147785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문제가 있던 프로그램을 </a:t>
            </a:r>
            <a:endParaRPr lang="ko-KR" altLang="en-US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80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수정함</a:t>
            </a:r>
            <a:endParaRPr lang="en-US" altLang="ko-KR" sz="1800">
              <a:ln w="952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16" name="모서리가 둥근 직사각형 24"/>
          <p:cNvSpPr/>
          <p:nvPr/>
        </p:nvSpPr>
        <p:spPr>
          <a:xfrm>
            <a:off x="4998672" y="3574063"/>
            <a:ext cx="3327400" cy="1468691"/>
          </a:xfrm>
          <a:prstGeom prst="roundRect">
            <a:avLst>
              <a:gd name="adj" fmla="val 16667"/>
            </a:avLst>
          </a:prstGeom>
          <a:solidFill>
            <a:srgbClr val="eae190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algn="ctr">
              <a:defRPr/>
            </a:pPr>
            <a:r>
              <a:rPr lang="ko-KR" altLang="en-US" sz="4000" b="1">
                <a:solidFill>
                  <a:srgbClr val="ff0000"/>
                </a:solidFill>
                <a:ea typeface="맑은 고딕"/>
              </a:rPr>
              <a:t>해결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<a:ln w="9525">
                <a:solidFill>
                  <a:srgbClr val="00261e"/>
                </a:solidFill>
              </a:ln>
              <a:solidFill>
                <a:srgbClr val="00261e"/>
              </a:solidFill>
              <a:latin typeface="맑은 고딕"/>
            </a:endParaRPr>
          </a:p>
        </p:txBody>
      </p:sp>
      <p:sp>
        <p:nvSpPr>
          <p:cNvPr id="817" name="아래쪽 화살표 5"/>
          <p:cNvSpPr/>
          <p:nvPr/>
        </p:nvSpPr>
        <p:spPr>
          <a:xfrm rot="16200000">
            <a:off x="4214812" y="4178661"/>
            <a:ext cx="914400" cy="558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1153307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4403795" y="1153307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 idx="3"/>
          </p:nvPr>
        </p:nvSpPr>
        <p:spPr>
          <a:xfrm>
            <a:off x="715100" y="2170082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4403795" y="2170082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5297156" y="1237700"/>
            <a:ext cx="2045731" cy="572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구성 및 역할</a:t>
            </a:r>
            <a:endParaRPr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6"/>
          </p:nvPr>
        </p:nvSpPr>
        <p:spPr>
          <a:xfrm>
            <a:off x="5317594" y="2296085"/>
            <a:ext cx="20457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수행결과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7"/>
          </p:nvPr>
        </p:nvSpPr>
        <p:spPr>
          <a:xfrm>
            <a:off x="1670046" y="2239703"/>
            <a:ext cx="2657549" cy="541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수행 절차 및 방법</a:t>
            </a:r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8"/>
          </p:nvPr>
        </p:nvSpPr>
        <p:spPr>
          <a:xfrm>
            <a:off x="1633800" y="1298432"/>
            <a:ext cx="225480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프로젝트개요</a:t>
            </a:r>
            <a:endParaRPr dirty="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1" y="3891428"/>
            <a:ext cx="1045076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1" y="731975"/>
            <a:ext cx="2555800" cy="3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5" y="3891423"/>
            <a:ext cx="958724" cy="7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662" y="599888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6;p35">
            <a:extLst>
              <a:ext uri="{FF2B5EF4-FFF2-40B4-BE49-F238E27FC236}">
                <a16:creationId xmlns:a16="http://schemas.microsoft.com/office/drawing/2014/main" id="{BBD54316-D0E6-9A64-C0A2-2E5BF1E28617}"/>
              </a:ext>
            </a:extLst>
          </p:cNvPr>
          <p:cNvSpPr txBox="1">
            <a:spLocks/>
          </p:cNvSpPr>
          <p:nvPr/>
        </p:nvSpPr>
        <p:spPr>
          <a:xfrm>
            <a:off x="715100" y="3140882"/>
            <a:ext cx="761400" cy="73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257;p35">
            <a:extLst>
              <a:ext uri="{FF2B5EF4-FFF2-40B4-BE49-F238E27FC236}">
                <a16:creationId xmlns:a16="http://schemas.microsoft.com/office/drawing/2014/main" id="{697D5F5C-415B-7C48-D310-B33CC1128D89}"/>
              </a:ext>
            </a:extLst>
          </p:cNvPr>
          <p:cNvSpPr txBox="1">
            <a:spLocks/>
          </p:cNvSpPr>
          <p:nvPr/>
        </p:nvSpPr>
        <p:spPr>
          <a:xfrm>
            <a:off x="4403795" y="3140882"/>
            <a:ext cx="761400" cy="73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4" name="Google Shape;260;p35">
            <a:extLst>
              <a:ext uri="{FF2B5EF4-FFF2-40B4-BE49-F238E27FC236}">
                <a16:creationId xmlns:a16="http://schemas.microsoft.com/office/drawing/2014/main" id="{1F240777-5076-921C-CBF7-BCFB2663E569}"/>
              </a:ext>
            </a:extLst>
          </p:cNvPr>
          <p:cNvSpPr txBox="1">
            <a:spLocks/>
          </p:cNvSpPr>
          <p:nvPr/>
        </p:nvSpPr>
        <p:spPr>
          <a:xfrm>
            <a:off x="5317594" y="3266885"/>
            <a:ext cx="204573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Q &amp; A</a:t>
            </a:r>
          </a:p>
        </p:txBody>
      </p:sp>
      <p:sp>
        <p:nvSpPr>
          <p:cNvPr id="5" name="Google Shape;261;p35">
            <a:extLst>
              <a:ext uri="{FF2B5EF4-FFF2-40B4-BE49-F238E27FC236}">
                <a16:creationId xmlns:a16="http://schemas.microsoft.com/office/drawing/2014/main" id="{08E9BB50-7C47-93EA-940D-E8C837987CF6}"/>
              </a:ext>
            </a:extLst>
          </p:cNvPr>
          <p:cNvSpPr txBox="1">
            <a:spLocks/>
          </p:cNvSpPr>
          <p:nvPr/>
        </p:nvSpPr>
        <p:spPr>
          <a:xfrm>
            <a:off x="1636114" y="3266885"/>
            <a:ext cx="225480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ko-KR" altLang="en-US" dirty="0"/>
              <a:t>평가 의견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4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21325620">
            <a:off x="4935700" y="4019348"/>
            <a:ext cx="1243377" cy="81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912" y="4990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7"/>
          <p:cNvSpPr/>
          <p:nvPr/>
        </p:nvSpPr>
        <p:spPr>
          <a:xfrm rot="-1799967">
            <a:off x="8621173" y="3526348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7" name="Google Shape;75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8675" y="3410113"/>
            <a:ext cx="1365454" cy="20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172;p22"/>
          <p:cNvSpPr txBox="1">
            <a:spLocks/>
          </p:cNvSpPr>
          <p:nvPr/>
        </p:nvSpPr>
        <p:spPr>
          <a:xfrm>
            <a:off x="7531101" y="0"/>
            <a:ext cx="16129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F7F2E3"/>
              </a:buClr>
              <a:buSzPts val="3600"/>
            </a:pPr>
            <a:r>
              <a:rPr lang="ko-KR" altLang="en-US" sz="2000" dirty="0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 사항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모서리가 둥근 직사각형 5"/>
          <p:cNvSpPr/>
          <p:nvPr/>
        </p:nvSpPr>
        <p:spPr>
          <a:xfrm>
            <a:off x="4790446" y="1324500"/>
            <a:ext cx="3025393" cy="471598"/>
          </a:xfrm>
          <a:prstGeom prst="roundRect">
            <a:avLst>
              <a:gd name="adj" fmla="val 16667"/>
            </a:avLst>
          </a:prstGeom>
          <a:solidFill>
            <a:srgbClr val="808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</a:rPr>
              <a:t>기공 시공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0" name="모서리가 둥근 직사각형 4"/>
          <p:cNvSpPr/>
          <p:nvPr/>
        </p:nvSpPr>
        <p:spPr>
          <a:xfrm>
            <a:off x="956779" y="1324500"/>
            <a:ext cx="2726221" cy="471598"/>
          </a:xfrm>
          <a:prstGeom prst="roundRect">
            <a:avLst>
              <a:gd name="adj" fmla="val 16667"/>
            </a:avLst>
          </a:prstGeom>
          <a:solidFill>
            <a:srgbClr val="ffa3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</a:rPr>
              <a:t>우산 </a:t>
            </a:r>
            <a:r>
              <a:rPr lang="en-US" altLang="ko-KR" sz="1800" b="1">
                <a:solidFill>
                  <a:schemeClr val="tx1"/>
                </a:solidFill>
                <a:latin typeface="맑은 고딕"/>
                <a:ea typeface="맑은 고딕"/>
              </a:rPr>
              <a:t>LED </a:t>
            </a: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</a:rPr>
              <a:t>고정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1" name="오른쪽 화살표 6"/>
          <p:cNvSpPr/>
          <p:nvPr/>
        </p:nvSpPr>
        <p:spPr>
          <a:xfrm>
            <a:off x="4080180" y="1370310"/>
            <a:ext cx="313086" cy="39858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5"/>
          <p:cNvSpPr/>
          <p:nvPr/>
        </p:nvSpPr>
        <p:spPr>
          <a:xfrm>
            <a:off x="4790446" y="2651131"/>
            <a:ext cx="3025393" cy="471598"/>
          </a:xfrm>
          <a:prstGeom prst="roundRect">
            <a:avLst>
              <a:gd name="adj" fmla="val 16667"/>
            </a:avLst>
          </a:prstGeom>
          <a:solidFill>
            <a:srgbClr val="808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</a:rPr>
              <a:t>보수 시공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3" name="모서리가 둥근 직사각형 4"/>
          <p:cNvSpPr/>
          <p:nvPr/>
        </p:nvSpPr>
        <p:spPr>
          <a:xfrm>
            <a:off x="956779" y="2651131"/>
            <a:ext cx="2726221" cy="471598"/>
          </a:xfrm>
          <a:prstGeom prst="roundRect">
            <a:avLst>
              <a:gd name="adj" fmla="val 16667"/>
            </a:avLst>
          </a:prstGeom>
          <a:solidFill>
            <a:srgbClr val="ffa3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</a:rPr>
              <a:t>스펀지화분 고정</a:t>
            </a:r>
            <a:endParaRPr lang="ko-KR" altLang="en-US" sz="1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오른쪽 화살표 6"/>
          <p:cNvSpPr/>
          <p:nvPr/>
        </p:nvSpPr>
        <p:spPr>
          <a:xfrm>
            <a:off x="4080180" y="2696941"/>
            <a:ext cx="313086" cy="39858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사각형: 둥근 위쪽 모서리 27"/>
          <p:cNvSpPr/>
          <p:nvPr/>
        </p:nvSpPr>
        <p:spPr>
          <a:xfrm>
            <a:off x="2201607" y="2007765"/>
            <a:ext cx="4070231" cy="445859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ln w="0"/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수면 위로 떠오르는것을 실리콘으로 고정</a:t>
            </a:r>
            <a:endParaRPr xmlns:mc="http://schemas.openxmlformats.org/markup-compatibility/2006" xmlns:hp="http://schemas.haansoft.com/office/presentation/8.0" lang="ko-KR" altLang="en-US" b="1" mc:Ignorable="hp" hp:hslEmbossed="0">
              <a:ln w="0"/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16" name="사각형: 둥근 위쪽 모서리 30"/>
          <p:cNvSpPr/>
          <p:nvPr/>
        </p:nvSpPr>
        <p:spPr>
          <a:xfrm>
            <a:off x="2119963" y="3366046"/>
            <a:ext cx="4206302" cy="47333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ln w="0"/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우산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ln w="0"/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LED 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ln w="0"/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윗부분이 하중이 있어 실리콘으로 고정</a:t>
            </a:r>
            <a:endParaRPr xmlns:mc="http://schemas.openxmlformats.org/markup-compatibility/2006" xmlns:hp="http://schemas.haansoft.com/office/presentation/8.0" lang="ko-KR" altLang="en-US" b="1" mc:Ignorable="hp" hp:hslEmbossed="0">
              <a:ln w="0"/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66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20" y="3247461"/>
            <a:ext cx="5046311" cy="1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>
            <a:spLocks noGrp="1"/>
          </p:cNvSpPr>
          <p:nvPr>
            <p:ph type="ctrTitle"/>
          </p:nvPr>
        </p:nvSpPr>
        <p:spPr>
          <a:xfrm>
            <a:off x="634665" y="1412811"/>
            <a:ext cx="4817875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dirty="0"/>
          </a:p>
        </p:txBody>
      </p:sp>
      <p:sp>
        <p:nvSpPr>
          <p:cNvPr id="822" name="Google Shape;822;p52"/>
          <p:cNvSpPr txBox="1">
            <a:spLocks noGrp="1"/>
          </p:cNvSpPr>
          <p:nvPr>
            <p:ph type="subTitle" idx="1"/>
          </p:nvPr>
        </p:nvSpPr>
        <p:spPr>
          <a:xfrm>
            <a:off x="1304405" y="2891915"/>
            <a:ext cx="4293900" cy="7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 smtClean="0">
                <a:latin typeface="Bebas Neue"/>
                <a:ea typeface="Bebas Neue"/>
                <a:cs typeface="Bebas Neue"/>
                <a:sym typeface="Bebas Neue"/>
              </a:rPr>
              <a:t>질문이 있으신가요</a:t>
            </a:r>
            <a:r>
              <a:rPr lang="en-US" altLang="ko-KR" sz="2500" dirty="0" smtClean="0">
                <a:latin typeface="Bebas Neue"/>
                <a:ea typeface="Bebas Neue"/>
                <a:cs typeface="Bebas Neue"/>
                <a:sym typeface="Bebas Neue"/>
              </a:rPr>
              <a:t>?</a:t>
            </a:r>
            <a:endParaRPr dirty="0"/>
          </a:p>
        </p:txBody>
      </p:sp>
      <p:pic>
        <p:nvPicPr>
          <p:cNvPr id="858" name="Google Shape;8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709" y="382624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8976">
            <a:off x="5473875" y="3108850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3580" y="1495775"/>
            <a:ext cx="2010640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548" y="53500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2"/>
          <p:cNvSpPr/>
          <p:nvPr/>
        </p:nvSpPr>
        <p:spPr>
          <a:xfrm rot="5400000">
            <a:off x="6136032" y="-1514776"/>
            <a:ext cx="1498366" cy="4517568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00;p38">
            <a:extLst>
              <a:ext uri="{FF2B5EF4-FFF2-40B4-BE49-F238E27FC236}">
                <a16:creationId xmlns:a16="http://schemas.microsoft.com/office/drawing/2014/main" id="{A903247A-4CD3-C045-A594-D4BC7A627E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039" y="297629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16" y="3517785"/>
            <a:ext cx="493497" cy="12511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프로젝스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스마트팜</a:t>
            </a:r>
            <a:r>
              <a:rPr lang="en-US" altLang="ko-KR" dirty="0"/>
              <a:t>(Smart Farm)</a:t>
            </a:r>
            <a:endParaRPr dirty="0"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5AF8BEF2-C1D9-284F-39EB-3E80600C251F}"/>
              </a:ext>
            </a:extLst>
          </p:cNvPr>
          <p:cNvSpPr txBox="1">
            <a:spLocks/>
          </p:cNvSpPr>
          <p:nvPr/>
        </p:nvSpPr>
        <p:spPr>
          <a:xfrm>
            <a:off x="8068494" y="121990"/>
            <a:ext cx="1047403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/>
              <a:t>개요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901854" y="2119780"/>
            <a:ext cx="2766402" cy="1699929"/>
          </a:xfrm>
          <a:prstGeom prst="roundRect">
            <a:avLst>
              <a:gd name="adj" fmla="val 16667"/>
            </a:avLst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IOT </a:t>
            </a:r>
            <a:r>
              <a:rPr lang="ko-KR" altLang="en-US" sz="2000" b="1">
                <a:solidFill>
                  <a:schemeClr val="tx1"/>
                </a:solidFill>
              </a:rPr>
              <a:t>기기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아두이노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라즈베리파이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2031" y="2119779"/>
            <a:ext cx="2766402" cy="1699929"/>
          </a:xfrm>
          <a:prstGeom prst="roundRect">
            <a:avLst>
              <a:gd name="adj" fmla="val 16667"/>
            </a:avLst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800" b="1">
                <a:solidFill>
                  <a:schemeClr val="tx1"/>
                </a:solidFill>
              </a:rPr>
              <a:t>CODE</a:t>
            </a:r>
            <a:endParaRPr lang="en-US" altLang="ko-KR" sz="1800" b="1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8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800" b="1">
                <a:solidFill>
                  <a:schemeClr val="tx1"/>
                </a:solidFill>
              </a:rPr>
              <a:t>C/C+	Python</a:t>
            </a:r>
            <a:endParaRPr lang="en-US" altLang="ko-KR" sz="18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800" b="1">
                <a:solidFill>
                  <a:schemeClr val="tx1"/>
                </a:solidFill>
              </a:rPr>
              <a:t>     JavaScript	</a:t>
            </a:r>
            <a:endParaRPr lang="en-US" altLang="ko-KR" sz="18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800" b="1">
                <a:solidFill>
                  <a:schemeClr val="tx1"/>
                </a:solidFill>
              </a:rPr>
              <a:t>HTML 	Flask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6" name="덧셈 기호 5"/>
          <p:cNvSpPr/>
          <p:nvPr/>
        </p:nvSpPr>
        <p:spPr>
          <a:xfrm>
            <a:off x="3829461" y="2236640"/>
            <a:ext cx="1180566" cy="1170202"/>
          </a:xfrm>
          <a:prstGeom prst="mathPlus">
            <a:avLst>
              <a:gd name="adj1" fmla="val 2352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>
            <a:off x="1297486" y="2329350"/>
            <a:ext cx="1596719" cy="48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성장 공간</a:t>
            </a: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subTitle" idx="2"/>
          </p:nvPr>
        </p:nvSpPr>
        <p:spPr>
          <a:xfrm>
            <a:off x="1297486" y="2661750"/>
            <a:ext cx="1596719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500">
                <a:latin typeface="맑은 고딕"/>
                <a:ea typeface="맑은 고딕"/>
              </a:rPr>
              <a:t>LED </a:t>
            </a:r>
            <a:r>
              <a:rPr lang="ko-KR" altLang="en-US" sz="1500">
                <a:latin typeface="맑은 고딕"/>
                <a:ea typeface="맑은 고딕"/>
              </a:rPr>
              <a:t>조명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조도센서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카메라</a:t>
            </a:r>
            <a:endParaRPr sz="1500">
              <a:latin typeface="맑은 고딕"/>
              <a:ea typeface="맑은 고딕"/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3"/>
          </p:nvPr>
        </p:nvSpPr>
        <p:spPr>
          <a:xfrm>
            <a:off x="3659227" y="2661750"/>
            <a:ext cx="1387396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수경재배</a:t>
            </a:r>
            <a:endParaRPr sz="1500">
              <a:latin typeface="맑은 고딕"/>
              <a:ea typeface="맑은 고딕"/>
            </a:endParaRPr>
          </a:p>
        </p:txBody>
      </p:sp>
      <p:sp>
        <p:nvSpPr>
          <p:cNvPr id="401" name="Google Shape;401;p40"/>
          <p:cNvSpPr txBox="1">
            <a:spLocks noGrp="1"/>
          </p:cNvSpPr>
          <p:nvPr>
            <p:ph type="subTitle" idx="4"/>
          </p:nvPr>
        </p:nvSpPr>
        <p:spPr>
          <a:xfrm>
            <a:off x="5947376" y="2661750"/>
            <a:ext cx="1151023" cy="88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온도조절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수위센서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히터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배수펌프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프로젝스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스마트팜</a:t>
            </a:r>
            <a:r>
              <a:rPr lang="en-US" altLang="ko-KR" dirty="0"/>
              <a:t>(Smart Farm)</a:t>
            </a:r>
            <a:endParaRPr dirty="0"/>
          </a:p>
        </p:txBody>
      </p:sp>
      <p:sp>
        <p:nvSpPr>
          <p:cNvPr id="404" name="Google Shape;404;p40"/>
          <p:cNvSpPr txBox="1">
            <a:spLocks noGrp="1"/>
          </p:cNvSpPr>
          <p:nvPr>
            <p:ph type="subTitle" idx="6"/>
          </p:nvPr>
        </p:nvSpPr>
        <p:spPr>
          <a:xfrm>
            <a:off x="5947376" y="2329350"/>
            <a:ext cx="1151023" cy="48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뿌리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ubTitle" idx="7"/>
          </p:nvPr>
        </p:nvSpPr>
        <p:spPr>
          <a:xfrm>
            <a:off x="3659227" y="2329350"/>
            <a:ext cx="1387396" cy="484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재배판</a:t>
            </a:r>
            <a:endParaRPr/>
          </a:p>
        </p:txBody>
      </p:sp>
      <p:grpSp>
        <p:nvGrpSpPr>
          <p:cNvPr id="570" name=""/>
          <p:cNvGrpSpPr/>
          <p:nvPr/>
        </p:nvGrpSpPr>
        <p:grpSpPr>
          <a:xfrm rot="0">
            <a:off x="6189614" y="1567779"/>
            <a:ext cx="651600" cy="651600"/>
            <a:chOff x="6352148" y="2313904"/>
            <a:chExt cx="651600" cy="651600"/>
          </a:xfrm>
        </p:grpSpPr>
        <p:sp>
          <p:nvSpPr>
            <p:cNvPr id="408" name="Google Shape;408;p40"/>
            <p:cNvSpPr/>
            <p:nvPr/>
          </p:nvSpPr>
          <p:spPr>
            <a:xfrm>
              <a:off x="6352148" y="2313904"/>
              <a:ext cx="651600" cy="6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471" name="Google Shape;471;p40"/>
            <p:cNvGrpSpPr/>
            <p:nvPr/>
          </p:nvGrpSpPr>
          <p:grpSpPr>
            <a:xfrm rot="0">
              <a:off x="6466701" y="2430587"/>
              <a:ext cx="422456" cy="418247"/>
              <a:chOff x="7238110" y="2698043"/>
              <a:chExt cx="374817" cy="371082"/>
            </a:xfrm>
          </p:grpSpPr>
          <p:sp>
            <p:nvSpPr>
              <p:cNvPr id="472" name="Google Shape;472;p40"/>
              <p:cNvSpPr/>
              <p:nvPr/>
            </p:nvSpPr>
            <p:spPr>
              <a:xfrm>
                <a:off x="7423210" y="2756341"/>
                <a:ext cx="58954" cy="53480"/>
              </a:xfrm>
              <a:custGeom>
                <a:avLst/>
                <a:gdLst/>
                <a:rect l="l" t="t" r="r" b="b"/>
                <a:pathLst>
                  <a:path w="2068" h="1876" extrusionOk="0">
                    <a:moveTo>
                      <a:pt x="1782" y="1"/>
                    </a:moveTo>
                    <a:cubicBezTo>
                      <a:pt x="1491" y="1"/>
                      <a:pt x="897" y="52"/>
                      <a:pt x="518" y="425"/>
                    </a:cubicBezTo>
                    <a:cubicBezTo>
                      <a:pt x="1" y="930"/>
                      <a:pt x="95" y="1861"/>
                      <a:pt x="95" y="1865"/>
                    </a:cubicBezTo>
                    <a:cubicBezTo>
                      <a:pt x="95" y="1865"/>
                      <a:pt x="184" y="1876"/>
                      <a:pt x="321" y="1876"/>
                    </a:cubicBezTo>
                    <a:cubicBezTo>
                      <a:pt x="632" y="1876"/>
                      <a:pt x="1193" y="1822"/>
                      <a:pt x="1552" y="1471"/>
                    </a:cubicBezTo>
                    <a:cubicBezTo>
                      <a:pt x="2068" y="966"/>
                      <a:pt x="1954" y="15"/>
                      <a:pt x="1954" y="8"/>
                    </a:cubicBezTo>
                    <a:cubicBezTo>
                      <a:pt x="1952" y="8"/>
                      <a:pt x="1887" y="1"/>
                      <a:pt x="1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3" name="Google Shape;473;p40"/>
              <p:cNvSpPr/>
              <p:nvPr/>
            </p:nvSpPr>
            <p:spPr>
              <a:xfrm>
                <a:off x="7404794" y="2705969"/>
                <a:ext cx="42362" cy="74975"/>
              </a:xfrm>
              <a:custGeom>
                <a:avLst/>
                <a:gdLst/>
                <a:rect l="l" t="t" r="r" b="b"/>
                <a:pathLst>
                  <a:path w="1486" h="2630" extrusionOk="0">
                    <a:moveTo>
                      <a:pt x="727" y="0"/>
                    </a:moveTo>
                    <a:cubicBezTo>
                      <a:pt x="726" y="5"/>
                      <a:pt x="15" y="588"/>
                      <a:pt x="8" y="1310"/>
                    </a:cubicBezTo>
                    <a:cubicBezTo>
                      <a:pt x="0" y="2036"/>
                      <a:pt x="724" y="2628"/>
                      <a:pt x="727" y="2629"/>
                    </a:cubicBezTo>
                    <a:cubicBezTo>
                      <a:pt x="727" y="2629"/>
                      <a:pt x="1471" y="2046"/>
                      <a:pt x="1478" y="1318"/>
                    </a:cubicBezTo>
                    <a:cubicBezTo>
                      <a:pt x="1486" y="597"/>
                      <a:pt x="733" y="6"/>
                      <a:pt x="7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>
                <a:off x="7369245" y="2756341"/>
                <a:ext cx="58896" cy="53452"/>
              </a:xfrm>
              <a:custGeom>
                <a:avLst/>
                <a:gdLst/>
                <a:rect l="l" t="t" r="r" b="b"/>
                <a:pathLst>
                  <a:path w="2066" h="1875" extrusionOk="0">
                    <a:moveTo>
                      <a:pt x="281" y="0"/>
                    </a:moveTo>
                    <a:cubicBezTo>
                      <a:pt x="179" y="0"/>
                      <a:pt x="115" y="7"/>
                      <a:pt x="114" y="7"/>
                    </a:cubicBezTo>
                    <a:cubicBezTo>
                      <a:pt x="114" y="14"/>
                      <a:pt x="0" y="964"/>
                      <a:pt x="515" y="1469"/>
                    </a:cubicBezTo>
                    <a:cubicBezTo>
                      <a:pt x="872" y="1819"/>
                      <a:pt x="1427" y="1875"/>
                      <a:pt x="1739" y="1875"/>
                    </a:cubicBezTo>
                    <a:cubicBezTo>
                      <a:pt x="1881" y="1875"/>
                      <a:pt x="1973" y="1863"/>
                      <a:pt x="1973" y="1862"/>
                    </a:cubicBezTo>
                    <a:cubicBezTo>
                      <a:pt x="1973" y="1859"/>
                      <a:pt x="2066" y="930"/>
                      <a:pt x="1549" y="422"/>
                    </a:cubicBezTo>
                    <a:cubicBezTo>
                      <a:pt x="1167" y="49"/>
                      <a:pt x="570" y="0"/>
                      <a:pt x="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7298945" y="2756341"/>
                <a:ext cx="58925" cy="53480"/>
              </a:xfrm>
              <a:custGeom>
                <a:avLst/>
                <a:gdLst/>
                <a:rect l="l" t="t" r="r" b="b"/>
                <a:pathLst>
                  <a:path w="2067" h="1876" extrusionOk="0">
                    <a:moveTo>
                      <a:pt x="1781" y="1"/>
                    </a:moveTo>
                    <a:cubicBezTo>
                      <a:pt x="1491" y="1"/>
                      <a:pt x="897" y="52"/>
                      <a:pt x="518" y="425"/>
                    </a:cubicBezTo>
                    <a:cubicBezTo>
                      <a:pt x="1" y="930"/>
                      <a:pt x="94" y="1861"/>
                      <a:pt x="94" y="1865"/>
                    </a:cubicBezTo>
                    <a:cubicBezTo>
                      <a:pt x="94" y="1865"/>
                      <a:pt x="182" y="1876"/>
                      <a:pt x="320" y="1876"/>
                    </a:cubicBezTo>
                    <a:cubicBezTo>
                      <a:pt x="631" y="1876"/>
                      <a:pt x="1192" y="1822"/>
                      <a:pt x="1552" y="1471"/>
                    </a:cubicBezTo>
                    <a:cubicBezTo>
                      <a:pt x="2066" y="966"/>
                      <a:pt x="1952" y="15"/>
                      <a:pt x="1952" y="8"/>
                    </a:cubicBezTo>
                    <a:cubicBezTo>
                      <a:pt x="1951" y="8"/>
                      <a:pt x="1886" y="1"/>
                      <a:pt x="1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7280444" y="2705969"/>
                <a:ext cx="42391" cy="74975"/>
              </a:xfrm>
              <a:custGeom>
                <a:avLst/>
                <a:gdLst/>
                <a:rect l="l" t="t" r="r" b="b"/>
                <a:pathLst>
                  <a:path w="1487" h="2630" extrusionOk="0">
                    <a:moveTo>
                      <a:pt x="728" y="0"/>
                    </a:moveTo>
                    <a:cubicBezTo>
                      <a:pt x="726" y="5"/>
                      <a:pt x="16" y="588"/>
                      <a:pt x="8" y="1310"/>
                    </a:cubicBezTo>
                    <a:cubicBezTo>
                      <a:pt x="1" y="2036"/>
                      <a:pt x="725" y="2628"/>
                      <a:pt x="728" y="2629"/>
                    </a:cubicBezTo>
                    <a:cubicBezTo>
                      <a:pt x="728" y="2629"/>
                      <a:pt x="1471" y="2046"/>
                      <a:pt x="1479" y="1318"/>
                    </a:cubicBezTo>
                    <a:cubicBezTo>
                      <a:pt x="1486" y="597"/>
                      <a:pt x="734" y="6"/>
                      <a:pt x="7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7244924" y="2756341"/>
                <a:ext cx="58954" cy="53452"/>
              </a:xfrm>
              <a:custGeom>
                <a:avLst/>
                <a:gdLst/>
                <a:rect l="l" t="t" r="r" b="b"/>
                <a:pathLst>
                  <a:path w="2068" h="1875" extrusionOk="0">
                    <a:moveTo>
                      <a:pt x="283" y="0"/>
                    </a:moveTo>
                    <a:cubicBezTo>
                      <a:pt x="180" y="0"/>
                      <a:pt x="116" y="7"/>
                      <a:pt x="115" y="7"/>
                    </a:cubicBezTo>
                    <a:cubicBezTo>
                      <a:pt x="115" y="14"/>
                      <a:pt x="1" y="964"/>
                      <a:pt x="517" y="1469"/>
                    </a:cubicBezTo>
                    <a:cubicBezTo>
                      <a:pt x="872" y="1819"/>
                      <a:pt x="1426" y="1875"/>
                      <a:pt x="1739" y="1875"/>
                    </a:cubicBezTo>
                    <a:cubicBezTo>
                      <a:pt x="1881" y="1875"/>
                      <a:pt x="1973" y="1863"/>
                      <a:pt x="1974" y="1862"/>
                    </a:cubicBezTo>
                    <a:cubicBezTo>
                      <a:pt x="1974" y="1859"/>
                      <a:pt x="2068" y="930"/>
                      <a:pt x="1551" y="422"/>
                    </a:cubicBezTo>
                    <a:cubicBezTo>
                      <a:pt x="1170" y="49"/>
                      <a:pt x="572" y="0"/>
                      <a:pt x="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>
                <a:off x="7330902" y="2939074"/>
                <a:ext cx="35036" cy="31786"/>
              </a:xfrm>
              <a:custGeom>
                <a:avLst/>
                <a:gdLst/>
                <a:rect l="l" t="t" r="r" b="b"/>
                <a:pathLst>
                  <a:path w="1229" h="1115" extrusionOk="0">
                    <a:moveTo>
                      <a:pt x="1058" y="0"/>
                    </a:moveTo>
                    <a:cubicBezTo>
                      <a:pt x="885" y="0"/>
                      <a:pt x="533" y="30"/>
                      <a:pt x="308" y="252"/>
                    </a:cubicBezTo>
                    <a:cubicBezTo>
                      <a:pt x="1" y="553"/>
                      <a:pt x="58" y="1106"/>
                      <a:pt x="58" y="1108"/>
                    </a:cubicBezTo>
                    <a:cubicBezTo>
                      <a:pt x="58" y="1108"/>
                      <a:pt x="111" y="1114"/>
                      <a:pt x="194" y="1114"/>
                    </a:cubicBezTo>
                    <a:cubicBezTo>
                      <a:pt x="379" y="1114"/>
                      <a:pt x="710" y="1082"/>
                      <a:pt x="923" y="874"/>
                    </a:cubicBezTo>
                    <a:cubicBezTo>
                      <a:pt x="1228" y="574"/>
                      <a:pt x="1161" y="7"/>
                      <a:pt x="1161" y="4"/>
                    </a:cubicBezTo>
                    <a:cubicBezTo>
                      <a:pt x="1161" y="4"/>
                      <a:pt x="1121" y="0"/>
                      <a:pt x="1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>
                <a:off x="7298831" y="2939074"/>
                <a:ext cx="35064" cy="31786"/>
              </a:xfrm>
              <a:custGeom>
                <a:avLst/>
                <a:gdLst/>
                <a:rect l="l" t="t" r="r" b="b"/>
                <a:pathLst>
                  <a:path w="1230" h="1115" extrusionOk="0">
                    <a:moveTo>
                      <a:pt x="170" y="1"/>
                    </a:moveTo>
                    <a:cubicBezTo>
                      <a:pt x="108" y="1"/>
                      <a:pt x="70" y="4"/>
                      <a:pt x="69" y="4"/>
                    </a:cubicBezTo>
                    <a:cubicBezTo>
                      <a:pt x="69" y="7"/>
                      <a:pt x="0" y="571"/>
                      <a:pt x="307" y="874"/>
                    </a:cubicBezTo>
                    <a:cubicBezTo>
                      <a:pt x="520" y="1082"/>
                      <a:pt x="852" y="1114"/>
                      <a:pt x="1037" y="1114"/>
                    </a:cubicBezTo>
                    <a:cubicBezTo>
                      <a:pt x="1120" y="1114"/>
                      <a:pt x="1174" y="1108"/>
                      <a:pt x="1174" y="1108"/>
                    </a:cubicBezTo>
                    <a:cubicBezTo>
                      <a:pt x="1174" y="1106"/>
                      <a:pt x="1229" y="553"/>
                      <a:pt x="922" y="252"/>
                    </a:cubicBezTo>
                    <a:cubicBezTo>
                      <a:pt x="696" y="30"/>
                      <a:pt x="342" y="1"/>
                      <a:pt x="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>
                <a:off x="7278135" y="2883827"/>
                <a:ext cx="35036" cy="31814"/>
              </a:xfrm>
              <a:custGeom>
                <a:avLst/>
                <a:gdLst/>
                <a:rect l="l" t="t" r="r" b="b"/>
                <a:pathLst>
                  <a:path w="1229" h="1116" extrusionOk="0">
                    <a:moveTo>
                      <a:pt x="1061" y="1"/>
                    </a:moveTo>
                    <a:cubicBezTo>
                      <a:pt x="889" y="1"/>
                      <a:pt x="534" y="30"/>
                      <a:pt x="308" y="252"/>
                    </a:cubicBezTo>
                    <a:cubicBezTo>
                      <a:pt x="1" y="553"/>
                      <a:pt x="58" y="1106"/>
                      <a:pt x="58" y="1109"/>
                    </a:cubicBezTo>
                    <a:cubicBezTo>
                      <a:pt x="58" y="1109"/>
                      <a:pt x="111" y="1115"/>
                      <a:pt x="193" y="1115"/>
                    </a:cubicBezTo>
                    <a:cubicBezTo>
                      <a:pt x="378" y="1115"/>
                      <a:pt x="710" y="1083"/>
                      <a:pt x="922" y="874"/>
                    </a:cubicBezTo>
                    <a:cubicBezTo>
                      <a:pt x="1228" y="574"/>
                      <a:pt x="1161" y="9"/>
                      <a:pt x="1161" y="4"/>
                    </a:cubicBezTo>
                    <a:cubicBezTo>
                      <a:pt x="1160" y="4"/>
                      <a:pt x="1122" y="1"/>
                      <a:pt x="10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>
                <a:off x="7246035" y="2883827"/>
                <a:ext cx="35093" cy="31814"/>
              </a:xfrm>
              <a:custGeom>
                <a:avLst/>
                <a:gdLst/>
                <a:rect l="l" t="t" r="r" b="b"/>
                <a:pathLst>
                  <a:path w="1231" h="1116" extrusionOk="0">
                    <a:moveTo>
                      <a:pt x="171" y="1"/>
                    </a:moveTo>
                    <a:cubicBezTo>
                      <a:pt x="109" y="1"/>
                      <a:pt x="71" y="4"/>
                      <a:pt x="70" y="4"/>
                    </a:cubicBezTo>
                    <a:cubicBezTo>
                      <a:pt x="70" y="9"/>
                      <a:pt x="1" y="572"/>
                      <a:pt x="308" y="874"/>
                    </a:cubicBezTo>
                    <a:cubicBezTo>
                      <a:pt x="521" y="1083"/>
                      <a:pt x="854" y="1115"/>
                      <a:pt x="1038" y="1115"/>
                    </a:cubicBezTo>
                    <a:cubicBezTo>
                      <a:pt x="1121" y="1115"/>
                      <a:pt x="1174" y="1109"/>
                      <a:pt x="1173" y="1109"/>
                    </a:cubicBezTo>
                    <a:cubicBezTo>
                      <a:pt x="1173" y="1106"/>
                      <a:pt x="1230" y="554"/>
                      <a:pt x="923" y="252"/>
                    </a:cubicBezTo>
                    <a:cubicBezTo>
                      <a:pt x="697" y="30"/>
                      <a:pt x="343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>
                <a:off x="7547559" y="2756341"/>
                <a:ext cx="58954" cy="53480"/>
              </a:xfrm>
              <a:custGeom>
                <a:avLst/>
                <a:gdLst/>
                <a:rect l="l" t="t" r="r" b="b"/>
                <a:pathLst>
                  <a:path w="2068" h="1876" extrusionOk="0">
                    <a:moveTo>
                      <a:pt x="1782" y="1"/>
                    </a:moveTo>
                    <a:cubicBezTo>
                      <a:pt x="1491" y="1"/>
                      <a:pt x="897" y="52"/>
                      <a:pt x="518" y="425"/>
                    </a:cubicBezTo>
                    <a:cubicBezTo>
                      <a:pt x="0" y="930"/>
                      <a:pt x="95" y="1861"/>
                      <a:pt x="95" y="1865"/>
                    </a:cubicBezTo>
                    <a:cubicBezTo>
                      <a:pt x="95" y="1865"/>
                      <a:pt x="184" y="1876"/>
                      <a:pt x="321" y="1876"/>
                    </a:cubicBezTo>
                    <a:cubicBezTo>
                      <a:pt x="632" y="1876"/>
                      <a:pt x="1193" y="1822"/>
                      <a:pt x="1552" y="1471"/>
                    </a:cubicBezTo>
                    <a:cubicBezTo>
                      <a:pt x="2068" y="966"/>
                      <a:pt x="1954" y="15"/>
                      <a:pt x="1954" y="8"/>
                    </a:cubicBezTo>
                    <a:cubicBezTo>
                      <a:pt x="1952" y="8"/>
                      <a:pt x="1887" y="1"/>
                      <a:pt x="1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>
                <a:off x="7529143" y="2705969"/>
                <a:ext cx="42362" cy="74975"/>
              </a:xfrm>
              <a:custGeom>
                <a:avLst/>
                <a:gdLst/>
                <a:rect l="l" t="t" r="r" b="b"/>
                <a:pathLst>
                  <a:path w="1486" h="2630" extrusionOk="0">
                    <a:moveTo>
                      <a:pt x="727" y="0"/>
                    </a:moveTo>
                    <a:cubicBezTo>
                      <a:pt x="726" y="5"/>
                      <a:pt x="15" y="588"/>
                      <a:pt x="8" y="1310"/>
                    </a:cubicBezTo>
                    <a:cubicBezTo>
                      <a:pt x="0" y="2036"/>
                      <a:pt x="724" y="2628"/>
                      <a:pt x="727" y="2629"/>
                    </a:cubicBezTo>
                    <a:cubicBezTo>
                      <a:pt x="727" y="2629"/>
                      <a:pt x="1474" y="2046"/>
                      <a:pt x="1478" y="1318"/>
                    </a:cubicBezTo>
                    <a:cubicBezTo>
                      <a:pt x="1486" y="597"/>
                      <a:pt x="733" y="6"/>
                      <a:pt x="7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4" name="Google Shape;484;p40"/>
              <p:cNvSpPr/>
              <p:nvPr/>
            </p:nvSpPr>
            <p:spPr>
              <a:xfrm>
                <a:off x="7493595" y="2756341"/>
                <a:ext cx="58896" cy="53452"/>
              </a:xfrm>
              <a:custGeom>
                <a:avLst/>
                <a:gdLst/>
                <a:rect l="l" t="t" r="r" b="b"/>
                <a:pathLst>
                  <a:path w="2066" h="1875" extrusionOk="0">
                    <a:moveTo>
                      <a:pt x="281" y="0"/>
                    </a:moveTo>
                    <a:cubicBezTo>
                      <a:pt x="179" y="0"/>
                      <a:pt x="115" y="7"/>
                      <a:pt x="114" y="7"/>
                    </a:cubicBezTo>
                    <a:cubicBezTo>
                      <a:pt x="114" y="14"/>
                      <a:pt x="0" y="964"/>
                      <a:pt x="514" y="1469"/>
                    </a:cubicBezTo>
                    <a:cubicBezTo>
                      <a:pt x="870" y="1819"/>
                      <a:pt x="1425" y="1875"/>
                      <a:pt x="1738" y="1875"/>
                    </a:cubicBezTo>
                    <a:cubicBezTo>
                      <a:pt x="1881" y="1875"/>
                      <a:pt x="1973" y="1863"/>
                      <a:pt x="1973" y="1862"/>
                    </a:cubicBezTo>
                    <a:cubicBezTo>
                      <a:pt x="1973" y="1859"/>
                      <a:pt x="2066" y="930"/>
                      <a:pt x="1549" y="422"/>
                    </a:cubicBezTo>
                    <a:cubicBezTo>
                      <a:pt x="1167" y="49"/>
                      <a:pt x="570" y="0"/>
                      <a:pt x="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>
                <a:off x="7278135" y="3009146"/>
                <a:ext cx="35036" cy="31786"/>
              </a:xfrm>
              <a:custGeom>
                <a:avLst/>
                <a:gdLst/>
                <a:rect l="l" t="t" r="r" b="b"/>
                <a:pathLst>
                  <a:path w="1229" h="1115" extrusionOk="0">
                    <a:moveTo>
                      <a:pt x="1061" y="1"/>
                    </a:moveTo>
                    <a:cubicBezTo>
                      <a:pt x="889" y="1"/>
                      <a:pt x="534" y="30"/>
                      <a:pt x="308" y="252"/>
                    </a:cubicBezTo>
                    <a:cubicBezTo>
                      <a:pt x="1" y="553"/>
                      <a:pt x="58" y="1106"/>
                      <a:pt x="58" y="1108"/>
                    </a:cubicBezTo>
                    <a:cubicBezTo>
                      <a:pt x="58" y="1108"/>
                      <a:pt x="111" y="1114"/>
                      <a:pt x="194" y="1114"/>
                    </a:cubicBezTo>
                    <a:cubicBezTo>
                      <a:pt x="379" y="1114"/>
                      <a:pt x="710" y="1082"/>
                      <a:pt x="922" y="874"/>
                    </a:cubicBezTo>
                    <a:cubicBezTo>
                      <a:pt x="1228" y="574"/>
                      <a:pt x="1161" y="8"/>
                      <a:pt x="1161" y="5"/>
                    </a:cubicBezTo>
                    <a:cubicBezTo>
                      <a:pt x="1160" y="5"/>
                      <a:pt x="1122" y="1"/>
                      <a:pt x="10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7246035" y="3009146"/>
                <a:ext cx="35093" cy="31786"/>
              </a:xfrm>
              <a:custGeom>
                <a:avLst/>
                <a:gdLst/>
                <a:rect l="l" t="t" r="r" b="b"/>
                <a:pathLst>
                  <a:path w="1231" h="1115" extrusionOk="0">
                    <a:moveTo>
                      <a:pt x="171" y="1"/>
                    </a:moveTo>
                    <a:cubicBezTo>
                      <a:pt x="109" y="1"/>
                      <a:pt x="71" y="5"/>
                      <a:pt x="70" y="5"/>
                    </a:cubicBezTo>
                    <a:cubicBezTo>
                      <a:pt x="70" y="8"/>
                      <a:pt x="1" y="573"/>
                      <a:pt x="308" y="874"/>
                    </a:cubicBezTo>
                    <a:cubicBezTo>
                      <a:pt x="520" y="1082"/>
                      <a:pt x="853" y="1114"/>
                      <a:pt x="1038" y="1114"/>
                    </a:cubicBezTo>
                    <a:cubicBezTo>
                      <a:pt x="1120" y="1114"/>
                      <a:pt x="1174" y="1108"/>
                      <a:pt x="1173" y="1108"/>
                    </a:cubicBezTo>
                    <a:cubicBezTo>
                      <a:pt x="1173" y="1106"/>
                      <a:pt x="1230" y="553"/>
                      <a:pt x="923" y="252"/>
                    </a:cubicBezTo>
                    <a:cubicBezTo>
                      <a:pt x="697" y="30"/>
                      <a:pt x="343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7524183" y="3009146"/>
                <a:ext cx="35036" cy="31786"/>
              </a:xfrm>
              <a:custGeom>
                <a:avLst/>
                <a:gdLst/>
                <a:rect l="l" t="t" r="r" b="b"/>
                <a:pathLst>
                  <a:path w="1229" h="1115" extrusionOk="0">
                    <a:moveTo>
                      <a:pt x="1060" y="1"/>
                    </a:moveTo>
                    <a:cubicBezTo>
                      <a:pt x="888" y="1"/>
                      <a:pt x="534" y="30"/>
                      <a:pt x="308" y="252"/>
                    </a:cubicBezTo>
                    <a:cubicBezTo>
                      <a:pt x="1" y="553"/>
                      <a:pt x="56" y="1106"/>
                      <a:pt x="56" y="1108"/>
                    </a:cubicBezTo>
                    <a:cubicBezTo>
                      <a:pt x="56" y="1108"/>
                      <a:pt x="109" y="1114"/>
                      <a:pt x="192" y="1114"/>
                    </a:cubicBezTo>
                    <a:cubicBezTo>
                      <a:pt x="378" y="1114"/>
                      <a:pt x="710" y="1082"/>
                      <a:pt x="922" y="874"/>
                    </a:cubicBezTo>
                    <a:cubicBezTo>
                      <a:pt x="1228" y="574"/>
                      <a:pt x="1161" y="8"/>
                      <a:pt x="1161" y="5"/>
                    </a:cubicBezTo>
                    <a:cubicBezTo>
                      <a:pt x="1160" y="5"/>
                      <a:pt x="1122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7491998" y="3009146"/>
                <a:ext cx="35064" cy="31786"/>
              </a:xfrm>
              <a:custGeom>
                <a:avLst/>
                <a:gdLst/>
                <a:rect l="l" t="t" r="r" b="b"/>
                <a:pathLst>
                  <a:path w="1230" h="1115" extrusionOk="0">
                    <a:moveTo>
                      <a:pt x="171" y="1"/>
                    </a:moveTo>
                    <a:cubicBezTo>
                      <a:pt x="109" y="1"/>
                      <a:pt x="71" y="5"/>
                      <a:pt x="70" y="5"/>
                    </a:cubicBezTo>
                    <a:cubicBezTo>
                      <a:pt x="70" y="8"/>
                      <a:pt x="1" y="573"/>
                      <a:pt x="308" y="874"/>
                    </a:cubicBezTo>
                    <a:cubicBezTo>
                      <a:pt x="522" y="1082"/>
                      <a:pt x="855" y="1114"/>
                      <a:pt x="1039" y="1114"/>
                    </a:cubicBezTo>
                    <a:cubicBezTo>
                      <a:pt x="1122" y="1114"/>
                      <a:pt x="1175" y="1108"/>
                      <a:pt x="1175" y="1108"/>
                    </a:cubicBezTo>
                    <a:cubicBezTo>
                      <a:pt x="1175" y="1106"/>
                      <a:pt x="1230" y="553"/>
                      <a:pt x="923" y="252"/>
                    </a:cubicBezTo>
                    <a:cubicBezTo>
                      <a:pt x="696" y="30"/>
                      <a:pt x="343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>
                <a:off x="7570194" y="2917380"/>
                <a:ext cx="35036" cy="31786"/>
              </a:xfrm>
              <a:custGeom>
                <a:avLst/>
                <a:gdLst/>
                <a:rect l="l" t="t" r="r" b="b"/>
                <a:pathLst>
                  <a:path w="1229" h="1115" extrusionOk="0">
                    <a:moveTo>
                      <a:pt x="1061" y="0"/>
                    </a:moveTo>
                    <a:cubicBezTo>
                      <a:pt x="889" y="0"/>
                      <a:pt x="534" y="30"/>
                      <a:pt x="308" y="251"/>
                    </a:cubicBezTo>
                    <a:cubicBezTo>
                      <a:pt x="1" y="554"/>
                      <a:pt x="58" y="1106"/>
                      <a:pt x="58" y="1109"/>
                    </a:cubicBezTo>
                    <a:cubicBezTo>
                      <a:pt x="58" y="1109"/>
                      <a:pt x="110" y="1115"/>
                      <a:pt x="190" y="1115"/>
                    </a:cubicBezTo>
                    <a:cubicBezTo>
                      <a:pt x="374" y="1115"/>
                      <a:pt x="709" y="1083"/>
                      <a:pt x="923" y="873"/>
                    </a:cubicBezTo>
                    <a:cubicBezTo>
                      <a:pt x="1229" y="574"/>
                      <a:pt x="1161" y="9"/>
                      <a:pt x="1161" y="4"/>
                    </a:cubicBezTo>
                    <a:cubicBezTo>
                      <a:pt x="1161" y="4"/>
                      <a:pt x="1123" y="0"/>
                      <a:pt x="10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>
                <a:off x="7538123" y="2917323"/>
                <a:ext cx="35064" cy="31814"/>
              </a:xfrm>
              <a:custGeom>
                <a:avLst/>
                <a:gdLst/>
                <a:rect l="l" t="t" r="r" b="b"/>
                <a:pathLst>
                  <a:path w="1230" h="1116" extrusionOk="0">
                    <a:moveTo>
                      <a:pt x="170" y="1"/>
                    </a:moveTo>
                    <a:cubicBezTo>
                      <a:pt x="108" y="1"/>
                      <a:pt x="70" y="5"/>
                      <a:pt x="69" y="5"/>
                    </a:cubicBezTo>
                    <a:cubicBezTo>
                      <a:pt x="69" y="9"/>
                      <a:pt x="0" y="573"/>
                      <a:pt x="307" y="874"/>
                    </a:cubicBezTo>
                    <a:cubicBezTo>
                      <a:pt x="519" y="1082"/>
                      <a:pt x="849" y="1116"/>
                      <a:pt x="1035" y="1116"/>
                    </a:cubicBezTo>
                    <a:cubicBezTo>
                      <a:pt x="1120" y="1116"/>
                      <a:pt x="1174" y="1109"/>
                      <a:pt x="1174" y="1108"/>
                    </a:cubicBezTo>
                    <a:cubicBezTo>
                      <a:pt x="1174" y="1106"/>
                      <a:pt x="1229" y="553"/>
                      <a:pt x="922" y="252"/>
                    </a:cubicBezTo>
                    <a:cubicBezTo>
                      <a:pt x="696" y="30"/>
                      <a:pt x="342" y="1"/>
                      <a:pt x="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7382273" y="3008918"/>
                <a:ext cx="34722" cy="34779"/>
              </a:xfrm>
              <a:custGeom>
                <a:avLst/>
                <a:gdLst/>
                <a:rect l="l" t="t" r="r" b="b"/>
                <a:pathLst>
                  <a:path w="1218" h="1220" extrusionOk="0">
                    <a:moveTo>
                      <a:pt x="609" y="1"/>
                    </a:moveTo>
                    <a:cubicBezTo>
                      <a:pt x="272" y="1"/>
                      <a:pt x="1" y="274"/>
                      <a:pt x="1" y="611"/>
                    </a:cubicBezTo>
                    <a:cubicBezTo>
                      <a:pt x="1" y="947"/>
                      <a:pt x="272" y="1219"/>
                      <a:pt x="609" y="1219"/>
                    </a:cubicBezTo>
                    <a:cubicBezTo>
                      <a:pt x="945" y="1219"/>
                      <a:pt x="1218" y="947"/>
                      <a:pt x="1218" y="611"/>
                    </a:cubicBezTo>
                    <a:cubicBezTo>
                      <a:pt x="1218" y="274"/>
                      <a:pt x="945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>
                <a:off x="7416938" y="2944918"/>
                <a:ext cx="34722" cy="34722"/>
              </a:xfrm>
              <a:custGeom>
                <a:avLst/>
                <a:gdLst/>
                <a:rect l="l" t="t" r="r" b="b"/>
                <a:pathLst>
                  <a:path w="1218" h="1218" extrusionOk="0">
                    <a:moveTo>
                      <a:pt x="609" y="0"/>
                    </a:moveTo>
                    <a:cubicBezTo>
                      <a:pt x="273" y="0"/>
                      <a:pt x="0" y="272"/>
                      <a:pt x="0" y="609"/>
                    </a:cubicBezTo>
                    <a:cubicBezTo>
                      <a:pt x="0" y="945"/>
                      <a:pt x="273" y="1217"/>
                      <a:pt x="609" y="1217"/>
                    </a:cubicBezTo>
                    <a:cubicBezTo>
                      <a:pt x="945" y="1217"/>
                      <a:pt x="1217" y="945"/>
                      <a:pt x="1217" y="609"/>
                    </a:cubicBezTo>
                    <a:cubicBezTo>
                      <a:pt x="1217" y="272"/>
                      <a:pt x="945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>
                <a:off x="7451574" y="2880891"/>
                <a:ext cx="34779" cy="34751"/>
              </a:xfrm>
              <a:custGeom>
                <a:avLst/>
                <a:gdLst/>
                <a:rect l="l" t="t" r="r" b="b"/>
                <a:pathLst>
                  <a:path w="1220" h="1219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7"/>
                      <a:pt x="274" y="1218"/>
                      <a:pt x="609" y="1218"/>
                    </a:cubicBezTo>
                    <a:cubicBezTo>
                      <a:pt x="947" y="1218"/>
                      <a:pt x="1219" y="947"/>
                      <a:pt x="1219" y="609"/>
                    </a:cubicBezTo>
                    <a:cubicBezTo>
                      <a:pt x="1219" y="274"/>
                      <a:pt x="947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>
                <a:off x="7249713" y="2913931"/>
                <a:ext cx="29" cy="29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495" name="Google Shape;495;p40"/>
              <p:cNvGrpSpPr/>
              <p:nvPr/>
            </p:nvGrpSpPr>
            <p:grpSpPr>
              <a:xfrm rot="0">
                <a:off x="7238110" y="2698043"/>
                <a:ext cx="374817" cy="371082"/>
                <a:chOff x="7238110" y="2698043"/>
                <a:chExt cx="374817" cy="371082"/>
              </a:xfrm>
            </p:grpSpPr>
            <p:sp>
              <p:nvSpPr>
                <p:cNvPr id="496" name="Google Shape;496;p40"/>
                <p:cNvSpPr/>
                <p:nvPr/>
              </p:nvSpPr>
              <p:spPr>
                <a:xfrm>
                  <a:off x="7291818" y="2931833"/>
                  <a:ext cx="80705" cy="67107"/>
                </a:xfrm>
                <a:custGeom>
                  <a:avLst/>
                  <a:gdLst/>
                  <a:rect l="l" t="t" r="r" b="b"/>
                  <a:pathLst>
                    <a:path w="2831" h="2354" extrusionOk="0">
                      <a:moveTo>
                        <a:pt x="568" y="515"/>
                      </a:moveTo>
                      <a:lnTo>
                        <a:pt x="568" y="515"/>
                      </a:lnTo>
                      <a:cubicBezTo>
                        <a:pt x="712" y="531"/>
                        <a:pt x="883" y="578"/>
                        <a:pt x="993" y="686"/>
                      </a:cubicBezTo>
                      <a:cubicBezTo>
                        <a:pt x="1101" y="792"/>
                        <a:pt x="1145" y="963"/>
                        <a:pt x="1165" y="1108"/>
                      </a:cubicBezTo>
                      <a:cubicBezTo>
                        <a:pt x="1015" y="1096"/>
                        <a:pt x="840" y="1053"/>
                        <a:pt x="732" y="946"/>
                      </a:cubicBezTo>
                      <a:cubicBezTo>
                        <a:pt x="619" y="836"/>
                        <a:pt x="580" y="659"/>
                        <a:pt x="568" y="515"/>
                      </a:cubicBezTo>
                      <a:close/>
                      <a:moveTo>
                        <a:pt x="2282" y="515"/>
                      </a:moveTo>
                      <a:lnTo>
                        <a:pt x="2282" y="515"/>
                      </a:lnTo>
                      <a:cubicBezTo>
                        <a:pt x="2268" y="657"/>
                        <a:pt x="2229" y="836"/>
                        <a:pt x="2118" y="946"/>
                      </a:cubicBezTo>
                      <a:cubicBezTo>
                        <a:pt x="2009" y="1053"/>
                        <a:pt x="1835" y="1096"/>
                        <a:pt x="1687" y="1108"/>
                      </a:cubicBezTo>
                      <a:cubicBezTo>
                        <a:pt x="1705" y="963"/>
                        <a:pt x="1750" y="792"/>
                        <a:pt x="1857" y="686"/>
                      </a:cubicBezTo>
                      <a:cubicBezTo>
                        <a:pt x="1967" y="579"/>
                        <a:pt x="2136" y="531"/>
                        <a:pt x="2282" y="515"/>
                      </a:cubicBezTo>
                      <a:close/>
                      <a:moveTo>
                        <a:pt x="2423" y="1"/>
                      </a:moveTo>
                      <a:cubicBezTo>
                        <a:pt x="2210" y="1"/>
                        <a:pt x="1786" y="40"/>
                        <a:pt x="1495" y="326"/>
                      </a:cubicBezTo>
                      <a:cubicBezTo>
                        <a:pt x="1466" y="353"/>
                        <a:pt x="1439" y="384"/>
                        <a:pt x="1415" y="413"/>
                      </a:cubicBezTo>
                      <a:cubicBezTo>
                        <a:pt x="1391" y="383"/>
                        <a:pt x="1364" y="353"/>
                        <a:pt x="1336" y="326"/>
                      </a:cubicBezTo>
                      <a:cubicBezTo>
                        <a:pt x="1045" y="40"/>
                        <a:pt x="619" y="1"/>
                        <a:pt x="407" y="1"/>
                      </a:cubicBezTo>
                      <a:cubicBezTo>
                        <a:pt x="350" y="1"/>
                        <a:pt x="309" y="4"/>
                        <a:pt x="290" y="5"/>
                      </a:cubicBezTo>
                      <a:cubicBezTo>
                        <a:pt x="239" y="8"/>
                        <a:pt x="188" y="28"/>
                        <a:pt x="144" y="64"/>
                      </a:cubicBezTo>
                      <a:cubicBezTo>
                        <a:pt x="90" y="109"/>
                        <a:pt x="60" y="172"/>
                        <a:pt x="53" y="236"/>
                      </a:cubicBezTo>
                      <a:cubicBezTo>
                        <a:pt x="39" y="363"/>
                        <a:pt x="0" y="949"/>
                        <a:pt x="366" y="1309"/>
                      </a:cubicBezTo>
                      <a:cubicBezTo>
                        <a:pt x="603" y="1542"/>
                        <a:pt x="928" y="1608"/>
                        <a:pt x="1160" y="1621"/>
                      </a:cubicBezTo>
                      <a:lnTo>
                        <a:pt x="1160" y="2101"/>
                      </a:lnTo>
                      <a:cubicBezTo>
                        <a:pt x="1160" y="2240"/>
                        <a:pt x="1274" y="2354"/>
                        <a:pt x="1414" y="2354"/>
                      </a:cubicBezTo>
                      <a:cubicBezTo>
                        <a:pt x="1426" y="2354"/>
                        <a:pt x="1439" y="2353"/>
                        <a:pt x="1451" y="2351"/>
                      </a:cubicBezTo>
                      <a:cubicBezTo>
                        <a:pt x="1582" y="2330"/>
                        <a:pt x="1672" y="2218"/>
                        <a:pt x="1672" y="2090"/>
                      </a:cubicBezTo>
                      <a:lnTo>
                        <a:pt x="1672" y="1621"/>
                      </a:lnTo>
                      <a:cubicBezTo>
                        <a:pt x="1904" y="1608"/>
                        <a:pt x="2231" y="1542"/>
                        <a:pt x="2466" y="1309"/>
                      </a:cubicBezTo>
                      <a:cubicBezTo>
                        <a:pt x="2830" y="952"/>
                        <a:pt x="2794" y="372"/>
                        <a:pt x="2779" y="239"/>
                      </a:cubicBezTo>
                      <a:cubicBezTo>
                        <a:pt x="2773" y="173"/>
                        <a:pt x="2743" y="109"/>
                        <a:pt x="2688" y="64"/>
                      </a:cubicBezTo>
                      <a:cubicBezTo>
                        <a:pt x="2644" y="28"/>
                        <a:pt x="2593" y="10"/>
                        <a:pt x="2544" y="5"/>
                      </a:cubicBezTo>
                      <a:cubicBezTo>
                        <a:pt x="2524" y="4"/>
                        <a:pt x="2481" y="1"/>
                        <a:pt x="24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97" name="Google Shape;497;p40"/>
                <p:cNvSpPr/>
                <p:nvPr/>
              </p:nvSpPr>
              <p:spPr>
                <a:xfrm>
                  <a:off x="7239165" y="2876529"/>
                  <a:ext cx="80505" cy="67306"/>
                </a:xfrm>
                <a:custGeom>
                  <a:avLst/>
                  <a:gdLst/>
                  <a:rect l="l" t="t" r="r" b="b"/>
                  <a:pathLst>
                    <a:path w="2824" h="2361" extrusionOk="0">
                      <a:moveTo>
                        <a:pt x="564" y="518"/>
                      </a:moveTo>
                      <a:lnTo>
                        <a:pt x="564" y="518"/>
                      </a:lnTo>
                      <a:cubicBezTo>
                        <a:pt x="708" y="535"/>
                        <a:pt x="879" y="581"/>
                        <a:pt x="988" y="688"/>
                      </a:cubicBezTo>
                      <a:cubicBezTo>
                        <a:pt x="1096" y="795"/>
                        <a:pt x="1141" y="965"/>
                        <a:pt x="1161" y="1112"/>
                      </a:cubicBezTo>
                      <a:cubicBezTo>
                        <a:pt x="1011" y="1098"/>
                        <a:pt x="835" y="1055"/>
                        <a:pt x="728" y="948"/>
                      </a:cubicBezTo>
                      <a:cubicBezTo>
                        <a:pt x="620" y="843"/>
                        <a:pt x="578" y="668"/>
                        <a:pt x="564" y="518"/>
                      </a:cubicBezTo>
                      <a:close/>
                      <a:moveTo>
                        <a:pt x="2277" y="517"/>
                      </a:moveTo>
                      <a:cubicBezTo>
                        <a:pt x="2262" y="670"/>
                        <a:pt x="2221" y="843"/>
                        <a:pt x="2113" y="948"/>
                      </a:cubicBezTo>
                      <a:cubicBezTo>
                        <a:pt x="2003" y="1055"/>
                        <a:pt x="1829" y="1098"/>
                        <a:pt x="1681" y="1112"/>
                      </a:cubicBezTo>
                      <a:cubicBezTo>
                        <a:pt x="1697" y="965"/>
                        <a:pt x="1745" y="795"/>
                        <a:pt x="1853" y="688"/>
                      </a:cubicBezTo>
                      <a:cubicBezTo>
                        <a:pt x="1963" y="581"/>
                        <a:pt x="2132" y="535"/>
                        <a:pt x="2277" y="517"/>
                      </a:cubicBezTo>
                      <a:close/>
                      <a:moveTo>
                        <a:pt x="2424" y="0"/>
                      </a:moveTo>
                      <a:cubicBezTo>
                        <a:pt x="2210" y="0"/>
                        <a:pt x="1785" y="40"/>
                        <a:pt x="1494" y="326"/>
                      </a:cubicBezTo>
                      <a:cubicBezTo>
                        <a:pt x="1465" y="355"/>
                        <a:pt x="1440" y="385"/>
                        <a:pt x="1414" y="415"/>
                      </a:cubicBezTo>
                      <a:cubicBezTo>
                        <a:pt x="1390" y="385"/>
                        <a:pt x="1365" y="355"/>
                        <a:pt x="1336" y="326"/>
                      </a:cubicBezTo>
                      <a:cubicBezTo>
                        <a:pt x="1044" y="40"/>
                        <a:pt x="616" y="1"/>
                        <a:pt x="404" y="1"/>
                      </a:cubicBezTo>
                      <a:cubicBezTo>
                        <a:pt x="349" y="1"/>
                        <a:pt x="308" y="4"/>
                        <a:pt x="288" y="6"/>
                      </a:cubicBezTo>
                      <a:cubicBezTo>
                        <a:pt x="227" y="10"/>
                        <a:pt x="167" y="39"/>
                        <a:pt x="120" y="86"/>
                      </a:cubicBezTo>
                      <a:cubicBezTo>
                        <a:pt x="79" y="130"/>
                        <a:pt x="56" y="184"/>
                        <a:pt x="53" y="238"/>
                      </a:cubicBezTo>
                      <a:cubicBezTo>
                        <a:pt x="40" y="368"/>
                        <a:pt x="1" y="953"/>
                        <a:pt x="365" y="1310"/>
                      </a:cubicBezTo>
                      <a:cubicBezTo>
                        <a:pt x="602" y="1542"/>
                        <a:pt x="927" y="1608"/>
                        <a:pt x="1159" y="1621"/>
                      </a:cubicBezTo>
                      <a:lnTo>
                        <a:pt x="1159" y="2100"/>
                      </a:lnTo>
                      <a:cubicBezTo>
                        <a:pt x="1159" y="2227"/>
                        <a:pt x="1249" y="2339"/>
                        <a:pt x="1375" y="2357"/>
                      </a:cubicBezTo>
                      <a:cubicBezTo>
                        <a:pt x="1388" y="2359"/>
                        <a:pt x="1400" y="2360"/>
                        <a:pt x="1413" y="2360"/>
                      </a:cubicBezTo>
                      <a:cubicBezTo>
                        <a:pt x="1553" y="2360"/>
                        <a:pt x="1666" y="2246"/>
                        <a:pt x="1666" y="2107"/>
                      </a:cubicBezTo>
                      <a:lnTo>
                        <a:pt x="1666" y="1621"/>
                      </a:lnTo>
                      <a:cubicBezTo>
                        <a:pt x="1898" y="1608"/>
                        <a:pt x="2224" y="1542"/>
                        <a:pt x="2460" y="1310"/>
                      </a:cubicBezTo>
                      <a:cubicBezTo>
                        <a:pt x="2823" y="954"/>
                        <a:pt x="2789" y="376"/>
                        <a:pt x="2774" y="241"/>
                      </a:cubicBezTo>
                      <a:cubicBezTo>
                        <a:pt x="2772" y="181"/>
                        <a:pt x="2745" y="118"/>
                        <a:pt x="2697" y="73"/>
                      </a:cubicBezTo>
                      <a:cubicBezTo>
                        <a:pt x="2654" y="34"/>
                        <a:pt x="2601" y="12"/>
                        <a:pt x="2547" y="6"/>
                      </a:cubicBezTo>
                      <a:cubicBezTo>
                        <a:pt x="2529" y="4"/>
                        <a:pt x="2485" y="0"/>
                        <a:pt x="2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98" name="Google Shape;498;p40"/>
                <p:cNvSpPr/>
                <p:nvPr/>
              </p:nvSpPr>
              <p:spPr>
                <a:xfrm>
                  <a:off x="7239165" y="3001905"/>
                  <a:ext cx="80591" cy="67107"/>
                </a:xfrm>
                <a:custGeom>
                  <a:avLst/>
                  <a:gdLst/>
                  <a:rect l="l" t="t" r="r" b="b"/>
                  <a:pathLst>
                    <a:path w="2827" h="2354" extrusionOk="0">
                      <a:moveTo>
                        <a:pt x="564" y="515"/>
                      </a:moveTo>
                      <a:lnTo>
                        <a:pt x="564" y="515"/>
                      </a:lnTo>
                      <a:cubicBezTo>
                        <a:pt x="708" y="532"/>
                        <a:pt x="879" y="578"/>
                        <a:pt x="988" y="686"/>
                      </a:cubicBezTo>
                      <a:cubicBezTo>
                        <a:pt x="1096" y="792"/>
                        <a:pt x="1141" y="963"/>
                        <a:pt x="1161" y="1109"/>
                      </a:cubicBezTo>
                      <a:cubicBezTo>
                        <a:pt x="1011" y="1095"/>
                        <a:pt x="835" y="1053"/>
                        <a:pt x="728" y="945"/>
                      </a:cubicBezTo>
                      <a:cubicBezTo>
                        <a:pt x="615" y="836"/>
                        <a:pt x="576" y="659"/>
                        <a:pt x="564" y="515"/>
                      </a:cubicBezTo>
                      <a:close/>
                      <a:moveTo>
                        <a:pt x="2279" y="515"/>
                      </a:moveTo>
                      <a:lnTo>
                        <a:pt x="2279" y="515"/>
                      </a:lnTo>
                      <a:cubicBezTo>
                        <a:pt x="2264" y="659"/>
                        <a:pt x="2225" y="836"/>
                        <a:pt x="2114" y="945"/>
                      </a:cubicBezTo>
                      <a:cubicBezTo>
                        <a:pt x="2005" y="1053"/>
                        <a:pt x="1831" y="1095"/>
                        <a:pt x="1682" y="1109"/>
                      </a:cubicBezTo>
                      <a:cubicBezTo>
                        <a:pt x="1700" y="963"/>
                        <a:pt x="1747" y="792"/>
                        <a:pt x="1855" y="686"/>
                      </a:cubicBezTo>
                      <a:cubicBezTo>
                        <a:pt x="1964" y="578"/>
                        <a:pt x="2135" y="532"/>
                        <a:pt x="2279" y="515"/>
                      </a:cubicBezTo>
                      <a:close/>
                      <a:moveTo>
                        <a:pt x="2421" y="1"/>
                      </a:moveTo>
                      <a:cubicBezTo>
                        <a:pt x="2208" y="1"/>
                        <a:pt x="1784" y="40"/>
                        <a:pt x="1494" y="326"/>
                      </a:cubicBezTo>
                      <a:cubicBezTo>
                        <a:pt x="1465" y="355"/>
                        <a:pt x="1440" y="385"/>
                        <a:pt x="1416" y="415"/>
                      </a:cubicBezTo>
                      <a:cubicBezTo>
                        <a:pt x="1390" y="383"/>
                        <a:pt x="1365" y="355"/>
                        <a:pt x="1336" y="326"/>
                      </a:cubicBezTo>
                      <a:cubicBezTo>
                        <a:pt x="1045" y="40"/>
                        <a:pt x="618" y="1"/>
                        <a:pt x="405" y="1"/>
                      </a:cubicBezTo>
                      <a:cubicBezTo>
                        <a:pt x="347" y="1"/>
                        <a:pt x="306" y="4"/>
                        <a:pt x="287" y="5"/>
                      </a:cubicBezTo>
                      <a:cubicBezTo>
                        <a:pt x="231" y="8"/>
                        <a:pt x="174" y="31"/>
                        <a:pt x="131" y="74"/>
                      </a:cubicBezTo>
                      <a:cubicBezTo>
                        <a:pt x="85" y="119"/>
                        <a:pt x="59" y="178"/>
                        <a:pt x="53" y="238"/>
                      </a:cubicBezTo>
                      <a:cubicBezTo>
                        <a:pt x="40" y="365"/>
                        <a:pt x="1" y="951"/>
                        <a:pt x="366" y="1311"/>
                      </a:cubicBezTo>
                      <a:cubicBezTo>
                        <a:pt x="602" y="1543"/>
                        <a:pt x="928" y="1609"/>
                        <a:pt x="1161" y="1623"/>
                      </a:cubicBezTo>
                      <a:lnTo>
                        <a:pt x="1161" y="2093"/>
                      </a:lnTo>
                      <a:cubicBezTo>
                        <a:pt x="1161" y="2221"/>
                        <a:pt x="1251" y="2333"/>
                        <a:pt x="1375" y="2351"/>
                      </a:cubicBezTo>
                      <a:cubicBezTo>
                        <a:pt x="1388" y="2353"/>
                        <a:pt x="1400" y="2354"/>
                        <a:pt x="1413" y="2354"/>
                      </a:cubicBezTo>
                      <a:cubicBezTo>
                        <a:pt x="1553" y="2354"/>
                        <a:pt x="1666" y="2240"/>
                        <a:pt x="1666" y="2101"/>
                      </a:cubicBezTo>
                      <a:lnTo>
                        <a:pt x="1666" y="1621"/>
                      </a:lnTo>
                      <a:cubicBezTo>
                        <a:pt x="1898" y="1608"/>
                        <a:pt x="2225" y="1542"/>
                        <a:pt x="2460" y="1310"/>
                      </a:cubicBezTo>
                      <a:cubicBezTo>
                        <a:pt x="2826" y="951"/>
                        <a:pt x="2790" y="371"/>
                        <a:pt x="2777" y="238"/>
                      </a:cubicBezTo>
                      <a:cubicBezTo>
                        <a:pt x="2774" y="178"/>
                        <a:pt x="2745" y="118"/>
                        <a:pt x="2699" y="73"/>
                      </a:cubicBezTo>
                      <a:cubicBezTo>
                        <a:pt x="2655" y="32"/>
                        <a:pt x="2600" y="10"/>
                        <a:pt x="2543" y="5"/>
                      </a:cubicBezTo>
                      <a:cubicBezTo>
                        <a:pt x="2524" y="4"/>
                        <a:pt x="2481" y="1"/>
                        <a:pt x="24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99" name="Google Shape;499;p40"/>
                <p:cNvSpPr/>
                <p:nvPr/>
              </p:nvSpPr>
              <p:spPr>
                <a:xfrm>
                  <a:off x="7484957" y="3001905"/>
                  <a:ext cx="80534" cy="67107"/>
                </a:xfrm>
                <a:custGeom>
                  <a:avLst/>
                  <a:gdLst/>
                  <a:rect l="l" t="t" r="r" b="b"/>
                  <a:pathLst>
                    <a:path w="2825" h="2354" extrusionOk="0">
                      <a:moveTo>
                        <a:pt x="570" y="515"/>
                      </a:moveTo>
                      <a:lnTo>
                        <a:pt x="570" y="515"/>
                      </a:lnTo>
                      <a:cubicBezTo>
                        <a:pt x="716" y="532"/>
                        <a:pt x="885" y="578"/>
                        <a:pt x="994" y="686"/>
                      </a:cubicBezTo>
                      <a:cubicBezTo>
                        <a:pt x="1102" y="792"/>
                        <a:pt x="1147" y="963"/>
                        <a:pt x="1167" y="1109"/>
                      </a:cubicBezTo>
                      <a:cubicBezTo>
                        <a:pt x="1017" y="1095"/>
                        <a:pt x="843" y="1053"/>
                        <a:pt x="734" y="945"/>
                      </a:cubicBezTo>
                      <a:cubicBezTo>
                        <a:pt x="621" y="836"/>
                        <a:pt x="582" y="659"/>
                        <a:pt x="570" y="515"/>
                      </a:cubicBezTo>
                      <a:close/>
                      <a:moveTo>
                        <a:pt x="2285" y="515"/>
                      </a:moveTo>
                      <a:lnTo>
                        <a:pt x="2285" y="515"/>
                      </a:lnTo>
                      <a:cubicBezTo>
                        <a:pt x="2271" y="659"/>
                        <a:pt x="2232" y="836"/>
                        <a:pt x="2120" y="945"/>
                      </a:cubicBezTo>
                      <a:cubicBezTo>
                        <a:pt x="2012" y="1053"/>
                        <a:pt x="1837" y="1095"/>
                        <a:pt x="1690" y="1109"/>
                      </a:cubicBezTo>
                      <a:cubicBezTo>
                        <a:pt x="1706" y="963"/>
                        <a:pt x="1753" y="792"/>
                        <a:pt x="1862" y="686"/>
                      </a:cubicBezTo>
                      <a:cubicBezTo>
                        <a:pt x="1970" y="578"/>
                        <a:pt x="2141" y="532"/>
                        <a:pt x="2285" y="515"/>
                      </a:cubicBezTo>
                      <a:close/>
                      <a:moveTo>
                        <a:pt x="2422" y="1"/>
                      </a:moveTo>
                      <a:cubicBezTo>
                        <a:pt x="2209" y="1"/>
                        <a:pt x="1785" y="40"/>
                        <a:pt x="1495" y="326"/>
                      </a:cubicBezTo>
                      <a:cubicBezTo>
                        <a:pt x="1466" y="355"/>
                        <a:pt x="1440" y="385"/>
                        <a:pt x="1416" y="415"/>
                      </a:cubicBezTo>
                      <a:cubicBezTo>
                        <a:pt x="1392" y="383"/>
                        <a:pt x="1365" y="355"/>
                        <a:pt x="1338" y="326"/>
                      </a:cubicBezTo>
                      <a:cubicBezTo>
                        <a:pt x="1046" y="40"/>
                        <a:pt x="618" y="1"/>
                        <a:pt x="406" y="1"/>
                      </a:cubicBezTo>
                      <a:cubicBezTo>
                        <a:pt x="348" y="1"/>
                        <a:pt x="307" y="4"/>
                        <a:pt x="288" y="5"/>
                      </a:cubicBezTo>
                      <a:cubicBezTo>
                        <a:pt x="231" y="8"/>
                        <a:pt x="176" y="31"/>
                        <a:pt x="132" y="74"/>
                      </a:cubicBezTo>
                      <a:cubicBezTo>
                        <a:pt x="86" y="119"/>
                        <a:pt x="59" y="178"/>
                        <a:pt x="53" y="238"/>
                      </a:cubicBezTo>
                      <a:cubicBezTo>
                        <a:pt x="41" y="365"/>
                        <a:pt x="1" y="951"/>
                        <a:pt x="366" y="1311"/>
                      </a:cubicBezTo>
                      <a:cubicBezTo>
                        <a:pt x="603" y="1543"/>
                        <a:pt x="928" y="1609"/>
                        <a:pt x="1161" y="1623"/>
                      </a:cubicBezTo>
                      <a:lnTo>
                        <a:pt x="1161" y="2093"/>
                      </a:lnTo>
                      <a:cubicBezTo>
                        <a:pt x="1161" y="2221"/>
                        <a:pt x="1251" y="2333"/>
                        <a:pt x="1377" y="2351"/>
                      </a:cubicBezTo>
                      <a:cubicBezTo>
                        <a:pt x="1389" y="2353"/>
                        <a:pt x="1402" y="2354"/>
                        <a:pt x="1414" y="2354"/>
                      </a:cubicBezTo>
                      <a:cubicBezTo>
                        <a:pt x="1555" y="2354"/>
                        <a:pt x="1667" y="2240"/>
                        <a:pt x="1667" y="2101"/>
                      </a:cubicBezTo>
                      <a:lnTo>
                        <a:pt x="1667" y="1621"/>
                      </a:lnTo>
                      <a:cubicBezTo>
                        <a:pt x="1900" y="1608"/>
                        <a:pt x="2225" y="1542"/>
                        <a:pt x="2462" y="1310"/>
                      </a:cubicBezTo>
                      <a:cubicBezTo>
                        <a:pt x="2825" y="954"/>
                        <a:pt x="2789" y="373"/>
                        <a:pt x="2774" y="239"/>
                      </a:cubicBezTo>
                      <a:cubicBezTo>
                        <a:pt x="2774" y="176"/>
                        <a:pt x="2748" y="118"/>
                        <a:pt x="2699" y="73"/>
                      </a:cubicBezTo>
                      <a:cubicBezTo>
                        <a:pt x="2657" y="32"/>
                        <a:pt x="2600" y="10"/>
                        <a:pt x="2544" y="5"/>
                      </a:cubicBezTo>
                      <a:cubicBezTo>
                        <a:pt x="2525" y="4"/>
                        <a:pt x="2482" y="1"/>
                        <a:pt x="24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0" name="Google Shape;500;p40"/>
                <p:cNvSpPr/>
                <p:nvPr/>
              </p:nvSpPr>
              <p:spPr>
                <a:xfrm>
                  <a:off x="7531310" y="2910168"/>
                  <a:ext cx="80534" cy="67107"/>
                </a:xfrm>
                <a:custGeom>
                  <a:avLst/>
                  <a:gdLst/>
                  <a:rect l="l" t="t" r="r" b="b"/>
                  <a:pathLst>
                    <a:path w="2825" h="2354" extrusionOk="0">
                      <a:moveTo>
                        <a:pt x="561" y="515"/>
                      </a:moveTo>
                      <a:lnTo>
                        <a:pt x="561" y="515"/>
                      </a:lnTo>
                      <a:cubicBezTo>
                        <a:pt x="705" y="531"/>
                        <a:pt x="876" y="578"/>
                        <a:pt x="986" y="684"/>
                      </a:cubicBezTo>
                      <a:cubicBezTo>
                        <a:pt x="1094" y="792"/>
                        <a:pt x="1139" y="962"/>
                        <a:pt x="1158" y="1108"/>
                      </a:cubicBezTo>
                      <a:cubicBezTo>
                        <a:pt x="1008" y="1095"/>
                        <a:pt x="833" y="1051"/>
                        <a:pt x="725" y="945"/>
                      </a:cubicBezTo>
                      <a:cubicBezTo>
                        <a:pt x="618" y="840"/>
                        <a:pt x="575" y="665"/>
                        <a:pt x="561" y="515"/>
                      </a:cubicBezTo>
                      <a:close/>
                      <a:moveTo>
                        <a:pt x="2276" y="513"/>
                      </a:moveTo>
                      <a:lnTo>
                        <a:pt x="2276" y="513"/>
                      </a:lnTo>
                      <a:cubicBezTo>
                        <a:pt x="2261" y="665"/>
                        <a:pt x="2218" y="840"/>
                        <a:pt x="2111" y="945"/>
                      </a:cubicBezTo>
                      <a:cubicBezTo>
                        <a:pt x="2002" y="1051"/>
                        <a:pt x="1828" y="1095"/>
                        <a:pt x="1680" y="1108"/>
                      </a:cubicBezTo>
                      <a:cubicBezTo>
                        <a:pt x="1698" y="962"/>
                        <a:pt x="1744" y="792"/>
                        <a:pt x="1852" y="684"/>
                      </a:cubicBezTo>
                      <a:cubicBezTo>
                        <a:pt x="1961" y="578"/>
                        <a:pt x="2132" y="531"/>
                        <a:pt x="2276" y="513"/>
                      </a:cubicBezTo>
                      <a:close/>
                      <a:moveTo>
                        <a:pt x="2423" y="0"/>
                      </a:moveTo>
                      <a:cubicBezTo>
                        <a:pt x="2209" y="0"/>
                        <a:pt x="1784" y="40"/>
                        <a:pt x="1492" y="324"/>
                      </a:cubicBezTo>
                      <a:cubicBezTo>
                        <a:pt x="1465" y="353"/>
                        <a:pt x="1438" y="383"/>
                        <a:pt x="1414" y="413"/>
                      </a:cubicBezTo>
                      <a:cubicBezTo>
                        <a:pt x="1390" y="383"/>
                        <a:pt x="1363" y="353"/>
                        <a:pt x="1335" y="324"/>
                      </a:cubicBezTo>
                      <a:cubicBezTo>
                        <a:pt x="1044" y="40"/>
                        <a:pt x="618" y="1"/>
                        <a:pt x="406" y="1"/>
                      </a:cubicBezTo>
                      <a:cubicBezTo>
                        <a:pt x="349" y="1"/>
                        <a:pt x="308" y="4"/>
                        <a:pt x="289" y="5"/>
                      </a:cubicBezTo>
                      <a:cubicBezTo>
                        <a:pt x="232" y="8"/>
                        <a:pt x="178" y="31"/>
                        <a:pt x="133" y="73"/>
                      </a:cubicBezTo>
                      <a:cubicBezTo>
                        <a:pt x="83" y="118"/>
                        <a:pt x="58" y="178"/>
                        <a:pt x="52" y="239"/>
                      </a:cubicBezTo>
                      <a:cubicBezTo>
                        <a:pt x="38" y="372"/>
                        <a:pt x="1" y="953"/>
                        <a:pt x="365" y="1311"/>
                      </a:cubicBezTo>
                      <a:cubicBezTo>
                        <a:pt x="600" y="1543"/>
                        <a:pt x="927" y="1609"/>
                        <a:pt x="1160" y="1621"/>
                      </a:cubicBezTo>
                      <a:lnTo>
                        <a:pt x="1160" y="2092"/>
                      </a:lnTo>
                      <a:cubicBezTo>
                        <a:pt x="1160" y="2219"/>
                        <a:pt x="1249" y="2332"/>
                        <a:pt x="1375" y="2351"/>
                      </a:cubicBezTo>
                      <a:cubicBezTo>
                        <a:pt x="1388" y="2353"/>
                        <a:pt x="1400" y="2354"/>
                        <a:pt x="1413" y="2354"/>
                      </a:cubicBezTo>
                      <a:cubicBezTo>
                        <a:pt x="1553" y="2354"/>
                        <a:pt x="1665" y="2239"/>
                        <a:pt x="1665" y="2099"/>
                      </a:cubicBezTo>
                      <a:lnTo>
                        <a:pt x="1665" y="1620"/>
                      </a:lnTo>
                      <a:cubicBezTo>
                        <a:pt x="1897" y="1606"/>
                        <a:pt x="2224" y="1542"/>
                        <a:pt x="2459" y="1309"/>
                      </a:cubicBezTo>
                      <a:cubicBezTo>
                        <a:pt x="2825" y="951"/>
                        <a:pt x="2789" y="372"/>
                        <a:pt x="2777" y="238"/>
                      </a:cubicBezTo>
                      <a:cubicBezTo>
                        <a:pt x="2772" y="181"/>
                        <a:pt x="2750" y="127"/>
                        <a:pt x="2709" y="83"/>
                      </a:cubicBezTo>
                      <a:cubicBezTo>
                        <a:pt x="2664" y="35"/>
                        <a:pt x="2605" y="8"/>
                        <a:pt x="2545" y="5"/>
                      </a:cubicBezTo>
                      <a:cubicBezTo>
                        <a:pt x="2526" y="4"/>
                        <a:pt x="2483" y="0"/>
                        <a:pt x="2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1" name="Google Shape;501;p40"/>
                <p:cNvSpPr/>
                <p:nvPr/>
              </p:nvSpPr>
              <p:spPr>
                <a:xfrm>
                  <a:off x="7373806" y="3001677"/>
                  <a:ext cx="50287" cy="67249"/>
                </a:xfrm>
                <a:custGeom>
                  <a:avLst/>
                  <a:gdLst/>
                  <a:rect l="l" t="t" r="r" b="b"/>
                  <a:pathLst>
                    <a:path w="1764" h="2359" extrusionOk="0">
                      <a:moveTo>
                        <a:pt x="905" y="510"/>
                      </a:moveTo>
                      <a:cubicBezTo>
                        <a:pt x="1099" y="510"/>
                        <a:pt x="1258" y="670"/>
                        <a:pt x="1258" y="865"/>
                      </a:cubicBezTo>
                      <a:cubicBezTo>
                        <a:pt x="1260" y="1054"/>
                        <a:pt x="1110" y="1210"/>
                        <a:pt x="923" y="1219"/>
                      </a:cubicBezTo>
                      <a:lnTo>
                        <a:pt x="890" y="1219"/>
                      </a:lnTo>
                      <a:cubicBezTo>
                        <a:pt x="702" y="1210"/>
                        <a:pt x="549" y="1055"/>
                        <a:pt x="549" y="865"/>
                      </a:cubicBezTo>
                      <a:cubicBezTo>
                        <a:pt x="549" y="670"/>
                        <a:pt x="710" y="510"/>
                        <a:pt x="905" y="510"/>
                      </a:cubicBezTo>
                      <a:close/>
                      <a:moveTo>
                        <a:pt x="902" y="1"/>
                      </a:moveTo>
                      <a:cubicBezTo>
                        <a:pt x="881" y="1"/>
                        <a:pt x="860" y="1"/>
                        <a:pt x="839" y="3"/>
                      </a:cubicBezTo>
                      <a:cubicBezTo>
                        <a:pt x="426" y="33"/>
                        <a:pt x="88" y="360"/>
                        <a:pt x="44" y="772"/>
                      </a:cubicBezTo>
                      <a:cubicBezTo>
                        <a:pt x="1" y="1198"/>
                        <a:pt x="269" y="1571"/>
                        <a:pt x="647" y="1686"/>
                      </a:cubicBezTo>
                      <a:lnTo>
                        <a:pt x="647" y="2097"/>
                      </a:lnTo>
                      <a:cubicBezTo>
                        <a:pt x="647" y="2224"/>
                        <a:pt x="737" y="2337"/>
                        <a:pt x="863" y="2356"/>
                      </a:cubicBezTo>
                      <a:cubicBezTo>
                        <a:pt x="875" y="2358"/>
                        <a:pt x="886" y="2359"/>
                        <a:pt x="898" y="2359"/>
                      </a:cubicBezTo>
                      <a:cubicBezTo>
                        <a:pt x="1040" y="2359"/>
                        <a:pt x="1155" y="2244"/>
                        <a:pt x="1155" y="2104"/>
                      </a:cubicBezTo>
                      <a:lnTo>
                        <a:pt x="1155" y="1686"/>
                      </a:lnTo>
                      <a:cubicBezTo>
                        <a:pt x="1507" y="1578"/>
                        <a:pt x="1764" y="1250"/>
                        <a:pt x="1764" y="862"/>
                      </a:cubicBezTo>
                      <a:cubicBezTo>
                        <a:pt x="1764" y="387"/>
                        <a:pt x="1377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2" name="Google Shape;502;p40"/>
                <p:cNvSpPr/>
                <p:nvPr/>
              </p:nvSpPr>
              <p:spPr>
                <a:xfrm>
                  <a:off x="7409611" y="2937706"/>
                  <a:ext cx="50344" cy="67278"/>
                </a:xfrm>
                <a:custGeom>
                  <a:avLst/>
                  <a:gdLst/>
                  <a:rect l="l" t="t" r="r" b="b"/>
                  <a:pathLst>
                    <a:path w="1766" h="2360" extrusionOk="0">
                      <a:moveTo>
                        <a:pt x="866" y="508"/>
                      </a:moveTo>
                      <a:cubicBezTo>
                        <a:pt x="1061" y="508"/>
                        <a:pt x="1220" y="667"/>
                        <a:pt x="1220" y="862"/>
                      </a:cubicBezTo>
                      <a:cubicBezTo>
                        <a:pt x="1220" y="1052"/>
                        <a:pt x="1070" y="1207"/>
                        <a:pt x="881" y="1216"/>
                      </a:cubicBezTo>
                      <a:lnTo>
                        <a:pt x="848" y="1216"/>
                      </a:lnTo>
                      <a:cubicBezTo>
                        <a:pt x="660" y="1207"/>
                        <a:pt x="508" y="1052"/>
                        <a:pt x="508" y="862"/>
                      </a:cubicBezTo>
                      <a:cubicBezTo>
                        <a:pt x="512" y="667"/>
                        <a:pt x="671" y="508"/>
                        <a:pt x="866" y="508"/>
                      </a:cubicBezTo>
                      <a:close/>
                      <a:moveTo>
                        <a:pt x="865" y="1"/>
                      </a:moveTo>
                      <a:cubicBezTo>
                        <a:pt x="389" y="1"/>
                        <a:pt x="1" y="387"/>
                        <a:pt x="1" y="863"/>
                      </a:cubicBezTo>
                      <a:cubicBezTo>
                        <a:pt x="1" y="1252"/>
                        <a:pt x="257" y="1580"/>
                        <a:pt x="609" y="1688"/>
                      </a:cubicBezTo>
                      <a:lnTo>
                        <a:pt x="609" y="2106"/>
                      </a:lnTo>
                      <a:cubicBezTo>
                        <a:pt x="609" y="2245"/>
                        <a:pt x="723" y="2359"/>
                        <a:pt x="863" y="2359"/>
                      </a:cubicBezTo>
                      <a:cubicBezTo>
                        <a:pt x="875" y="2359"/>
                        <a:pt x="888" y="2358"/>
                        <a:pt x="900" y="2356"/>
                      </a:cubicBezTo>
                      <a:cubicBezTo>
                        <a:pt x="1028" y="2338"/>
                        <a:pt x="1118" y="2223"/>
                        <a:pt x="1118" y="2099"/>
                      </a:cubicBezTo>
                      <a:lnTo>
                        <a:pt x="1118" y="1688"/>
                      </a:lnTo>
                      <a:cubicBezTo>
                        <a:pt x="1495" y="1572"/>
                        <a:pt x="1765" y="1199"/>
                        <a:pt x="1720" y="772"/>
                      </a:cubicBezTo>
                      <a:cubicBezTo>
                        <a:pt x="1677" y="360"/>
                        <a:pt x="1338" y="31"/>
                        <a:pt x="926" y="3"/>
                      </a:cubicBezTo>
                      <a:cubicBezTo>
                        <a:pt x="905" y="2"/>
                        <a:pt x="885" y="1"/>
                        <a:pt x="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3" name="Google Shape;503;p40"/>
                <p:cNvSpPr/>
                <p:nvPr/>
              </p:nvSpPr>
              <p:spPr>
                <a:xfrm>
                  <a:off x="7443250" y="2873479"/>
                  <a:ext cx="50230" cy="67249"/>
                </a:xfrm>
                <a:custGeom>
                  <a:avLst/>
                  <a:gdLst/>
                  <a:rect l="l" t="t" r="r" b="b"/>
                  <a:pathLst>
                    <a:path w="1762" h="2359" extrusionOk="0">
                      <a:moveTo>
                        <a:pt x="904" y="510"/>
                      </a:moveTo>
                      <a:cubicBezTo>
                        <a:pt x="1102" y="510"/>
                        <a:pt x="1260" y="668"/>
                        <a:pt x="1260" y="865"/>
                      </a:cubicBezTo>
                      <a:cubicBezTo>
                        <a:pt x="1260" y="1055"/>
                        <a:pt x="1110" y="1211"/>
                        <a:pt x="921" y="1219"/>
                      </a:cubicBezTo>
                      <a:lnTo>
                        <a:pt x="886" y="1219"/>
                      </a:lnTo>
                      <a:cubicBezTo>
                        <a:pt x="699" y="1210"/>
                        <a:pt x="548" y="1055"/>
                        <a:pt x="548" y="865"/>
                      </a:cubicBezTo>
                      <a:cubicBezTo>
                        <a:pt x="548" y="670"/>
                        <a:pt x="707" y="510"/>
                        <a:pt x="901" y="510"/>
                      </a:cubicBezTo>
                      <a:cubicBezTo>
                        <a:pt x="902" y="510"/>
                        <a:pt x="903" y="510"/>
                        <a:pt x="904" y="510"/>
                      </a:cubicBezTo>
                      <a:close/>
                      <a:moveTo>
                        <a:pt x="900" y="1"/>
                      </a:moveTo>
                      <a:cubicBezTo>
                        <a:pt x="879" y="1"/>
                        <a:pt x="858" y="2"/>
                        <a:pt x="837" y="3"/>
                      </a:cubicBezTo>
                      <a:cubicBezTo>
                        <a:pt x="425" y="35"/>
                        <a:pt x="84" y="360"/>
                        <a:pt x="44" y="772"/>
                      </a:cubicBezTo>
                      <a:cubicBezTo>
                        <a:pt x="1" y="1198"/>
                        <a:pt x="269" y="1571"/>
                        <a:pt x="647" y="1686"/>
                      </a:cubicBezTo>
                      <a:lnTo>
                        <a:pt x="647" y="2097"/>
                      </a:lnTo>
                      <a:cubicBezTo>
                        <a:pt x="647" y="2225"/>
                        <a:pt x="737" y="2337"/>
                        <a:pt x="862" y="2356"/>
                      </a:cubicBezTo>
                      <a:cubicBezTo>
                        <a:pt x="874" y="2358"/>
                        <a:pt x="886" y="2359"/>
                        <a:pt x="898" y="2359"/>
                      </a:cubicBezTo>
                      <a:cubicBezTo>
                        <a:pt x="1039" y="2359"/>
                        <a:pt x="1153" y="2245"/>
                        <a:pt x="1153" y="2105"/>
                      </a:cubicBezTo>
                      <a:lnTo>
                        <a:pt x="1153" y="1686"/>
                      </a:lnTo>
                      <a:cubicBezTo>
                        <a:pt x="1505" y="1578"/>
                        <a:pt x="1762" y="1250"/>
                        <a:pt x="1762" y="862"/>
                      </a:cubicBezTo>
                      <a:cubicBezTo>
                        <a:pt x="1762" y="387"/>
                        <a:pt x="1375" y="1"/>
                        <a:pt x="9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4" name="Google Shape;504;p40"/>
                <p:cNvSpPr/>
                <p:nvPr/>
              </p:nvSpPr>
              <p:spPr>
                <a:xfrm>
                  <a:off x="7238110" y="2698043"/>
                  <a:ext cx="250381" cy="371082"/>
                </a:xfrm>
                <a:custGeom>
                  <a:avLst/>
                  <a:gdLst/>
                  <a:rect l="l" t="t" r="r" b="b"/>
                  <a:pathLst>
                    <a:path w="8783" h="13017" extrusionOk="0">
                      <a:moveTo>
                        <a:pt x="2207" y="628"/>
                      </a:moveTo>
                      <a:cubicBezTo>
                        <a:pt x="2401" y="824"/>
                        <a:pt x="2704" y="1193"/>
                        <a:pt x="2700" y="1596"/>
                      </a:cubicBezTo>
                      <a:cubicBezTo>
                        <a:pt x="2695" y="1999"/>
                        <a:pt x="2398" y="2366"/>
                        <a:pt x="2205" y="2561"/>
                      </a:cubicBezTo>
                      <a:cubicBezTo>
                        <a:pt x="2001" y="2344"/>
                        <a:pt x="1733" y="1971"/>
                        <a:pt x="1737" y="1593"/>
                      </a:cubicBezTo>
                      <a:cubicBezTo>
                        <a:pt x="1740" y="1190"/>
                        <a:pt x="2022" y="824"/>
                        <a:pt x="2207" y="628"/>
                      </a:cubicBezTo>
                      <a:close/>
                      <a:moveTo>
                        <a:pt x="6568" y="628"/>
                      </a:moveTo>
                      <a:cubicBezTo>
                        <a:pt x="6763" y="824"/>
                        <a:pt x="7066" y="1193"/>
                        <a:pt x="7062" y="1596"/>
                      </a:cubicBezTo>
                      <a:cubicBezTo>
                        <a:pt x="7059" y="1999"/>
                        <a:pt x="6760" y="2366"/>
                        <a:pt x="6567" y="2561"/>
                      </a:cubicBezTo>
                      <a:cubicBezTo>
                        <a:pt x="6363" y="2344"/>
                        <a:pt x="6095" y="1971"/>
                        <a:pt x="6099" y="1593"/>
                      </a:cubicBezTo>
                      <a:cubicBezTo>
                        <a:pt x="6102" y="1191"/>
                        <a:pt x="6384" y="824"/>
                        <a:pt x="6568" y="628"/>
                      </a:cubicBezTo>
                      <a:close/>
                      <a:moveTo>
                        <a:pt x="594" y="2300"/>
                      </a:moveTo>
                      <a:lnTo>
                        <a:pt x="594" y="2300"/>
                      </a:lnTo>
                      <a:cubicBezTo>
                        <a:pt x="863" y="2308"/>
                        <a:pt x="1322" y="2368"/>
                        <a:pt x="1610" y="2650"/>
                      </a:cubicBezTo>
                      <a:cubicBezTo>
                        <a:pt x="1881" y="2915"/>
                        <a:pt x="1955" y="3369"/>
                        <a:pt x="1964" y="3666"/>
                      </a:cubicBezTo>
                      <a:cubicBezTo>
                        <a:pt x="1688" y="3664"/>
                        <a:pt x="1217" y="3616"/>
                        <a:pt x="931" y="3335"/>
                      </a:cubicBezTo>
                      <a:cubicBezTo>
                        <a:pt x="667" y="3077"/>
                        <a:pt x="595" y="2623"/>
                        <a:pt x="594" y="2300"/>
                      </a:cubicBezTo>
                      <a:close/>
                      <a:moveTo>
                        <a:pt x="4957" y="2300"/>
                      </a:moveTo>
                      <a:lnTo>
                        <a:pt x="4957" y="2300"/>
                      </a:lnTo>
                      <a:cubicBezTo>
                        <a:pt x="5227" y="2308"/>
                        <a:pt x="5684" y="2368"/>
                        <a:pt x="5973" y="2650"/>
                      </a:cubicBezTo>
                      <a:cubicBezTo>
                        <a:pt x="5990" y="2666"/>
                        <a:pt x="6006" y="2683"/>
                        <a:pt x="6021" y="2702"/>
                      </a:cubicBezTo>
                      <a:cubicBezTo>
                        <a:pt x="6029" y="2711"/>
                        <a:pt x="6036" y="2722"/>
                        <a:pt x="6047" y="2732"/>
                      </a:cubicBezTo>
                      <a:cubicBezTo>
                        <a:pt x="6258" y="3002"/>
                        <a:pt x="6320" y="3399"/>
                        <a:pt x="6327" y="3666"/>
                      </a:cubicBezTo>
                      <a:cubicBezTo>
                        <a:pt x="6050" y="3664"/>
                        <a:pt x="5579" y="3616"/>
                        <a:pt x="5293" y="3335"/>
                      </a:cubicBezTo>
                      <a:cubicBezTo>
                        <a:pt x="5007" y="3054"/>
                        <a:pt x="4957" y="2579"/>
                        <a:pt x="4957" y="2300"/>
                      </a:cubicBezTo>
                      <a:close/>
                      <a:moveTo>
                        <a:pt x="3840" y="2302"/>
                      </a:moveTo>
                      <a:lnTo>
                        <a:pt x="3840" y="2302"/>
                      </a:lnTo>
                      <a:cubicBezTo>
                        <a:pt x="3839" y="2578"/>
                        <a:pt x="3791" y="3051"/>
                        <a:pt x="3503" y="3335"/>
                      </a:cubicBezTo>
                      <a:cubicBezTo>
                        <a:pt x="3217" y="3618"/>
                        <a:pt x="2745" y="3666"/>
                        <a:pt x="2472" y="3669"/>
                      </a:cubicBezTo>
                      <a:cubicBezTo>
                        <a:pt x="2481" y="3371"/>
                        <a:pt x="2554" y="2916"/>
                        <a:pt x="2826" y="2651"/>
                      </a:cubicBezTo>
                      <a:cubicBezTo>
                        <a:pt x="3112" y="2369"/>
                        <a:pt x="3571" y="2309"/>
                        <a:pt x="3840" y="2302"/>
                      </a:cubicBezTo>
                      <a:close/>
                      <a:moveTo>
                        <a:pt x="8202" y="2302"/>
                      </a:moveTo>
                      <a:cubicBezTo>
                        <a:pt x="8201" y="2578"/>
                        <a:pt x="8154" y="3051"/>
                        <a:pt x="7865" y="3335"/>
                      </a:cubicBezTo>
                      <a:cubicBezTo>
                        <a:pt x="7579" y="3618"/>
                        <a:pt x="7107" y="3666"/>
                        <a:pt x="6834" y="3669"/>
                      </a:cubicBezTo>
                      <a:cubicBezTo>
                        <a:pt x="6843" y="3371"/>
                        <a:pt x="6915" y="2916"/>
                        <a:pt x="7188" y="2651"/>
                      </a:cubicBezTo>
                      <a:cubicBezTo>
                        <a:pt x="7474" y="2369"/>
                        <a:pt x="7933" y="2309"/>
                        <a:pt x="8202" y="2302"/>
                      </a:cubicBezTo>
                      <a:close/>
                      <a:moveTo>
                        <a:pt x="6559" y="1"/>
                      </a:moveTo>
                      <a:cubicBezTo>
                        <a:pt x="6497" y="1"/>
                        <a:pt x="6438" y="26"/>
                        <a:pt x="6393" y="64"/>
                      </a:cubicBezTo>
                      <a:cubicBezTo>
                        <a:pt x="6294" y="148"/>
                        <a:pt x="5593" y="765"/>
                        <a:pt x="5585" y="1573"/>
                      </a:cubicBezTo>
                      <a:cubicBezTo>
                        <a:pt x="5584" y="1678"/>
                        <a:pt x="5597" y="1782"/>
                        <a:pt x="5617" y="1879"/>
                      </a:cubicBezTo>
                      <a:cubicBezTo>
                        <a:pt x="5332" y="1795"/>
                        <a:pt x="5057" y="1778"/>
                        <a:pt x="4879" y="1778"/>
                      </a:cubicBezTo>
                      <a:cubicBezTo>
                        <a:pt x="4787" y="1778"/>
                        <a:pt x="4721" y="1782"/>
                        <a:pt x="4692" y="1785"/>
                      </a:cubicBezTo>
                      <a:cubicBezTo>
                        <a:pt x="4630" y="1789"/>
                        <a:pt x="4570" y="1815"/>
                        <a:pt x="4525" y="1864"/>
                      </a:cubicBezTo>
                      <a:cubicBezTo>
                        <a:pt x="4483" y="1909"/>
                        <a:pt x="4459" y="1963"/>
                        <a:pt x="4455" y="2020"/>
                      </a:cubicBezTo>
                      <a:cubicBezTo>
                        <a:pt x="4440" y="2159"/>
                        <a:pt x="4362" y="3132"/>
                        <a:pt x="4932" y="3696"/>
                      </a:cubicBezTo>
                      <a:cubicBezTo>
                        <a:pt x="5345" y="4107"/>
                        <a:pt x="5966" y="4176"/>
                        <a:pt x="6320" y="4178"/>
                      </a:cubicBezTo>
                      <a:lnTo>
                        <a:pt x="6320" y="4914"/>
                      </a:lnTo>
                      <a:lnTo>
                        <a:pt x="2464" y="4914"/>
                      </a:lnTo>
                      <a:lnTo>
                        <a:pt x="2464" y="4183"/>
                      </a:lnTo>
                      <a:cubicBezTo>
                        <a:pt x="2820" y="4181"/>
                        <a:pt x="3439" y="4113"/>
                        <a:pt x="3852" y="3706"/>
                      </a:cubicBezTo>
                      <a:cubicBezTo>
                        <a:pt x="4416" y="3152"/>
                        <a:pt x="4346" y="2195"/>
                        <a:pt x="4328" y="2044"/>
                      </a:cubicBezTo>
                      <a:cubicBezTo>
                        <a:pt x="4325" y="1983"/>
                        <a:pt x="4298" y="1923"/>
                        <a:pt x="4250" y="1878"/>
                      </a:cubicBezTo>
                      <a:cubicBezTo>
                        <a:pt x="4206" y="1836"/>
                        <a:pt x="4152" y="1813"/>
                        <a:pt x="4098" y="1807"/>
                      </a:cubicBezTo>
                      <a:cubicBezTo>
                        <a:pt x="4072" y="1804"/>
                        <a:pt x="4002" y="1799"/>
                        <a:pt x="3902" y="1799"/>
                      </a:cubicBezTo>
                      <a:cubicBezTo>
                        <a:pt x="3723" y="1799"/>
                        <a:pt x="3448" y="1817"/>
                        <a:pt x="3164" y="1902"/>
                      </a:cubicBezTo>
                      <a:cubicBezTo>
                        <a:pt x="3185" y="1807"/>
                        <a:pt x="3199" y="1710"/>
                        <a:pt x="3199" y="1611"/>
                      </a:cubicBezTo>
                      <a:cubicBezTo>
                        <a:pt x="3205" y="821"/>
                        <a:pt x="2481" y="196"/>
                        <a:pt x="2361" y="98"/>
                      </a:cubicBezTo>
                      <a:cubicBezTo>
                        <a:pt x="2316" y="59"/>
                        <a:pt x="2258" y="35"/>
                        <a:pt x="2193" y="35"/>
                      </a:cubicBezTo>
                      <a:cubicBezTo>
                        <a:pt x="2130" y="35"/>
                        <a:pt x="2072" y="58"/>
                        <a:pt x="2030" y="97"/>
                      </a:cubicBezTo>
                      <a:cubicBezTo>
                        <a:pt x="1929" y="179"/>
                        <a:pt x="1229" y="792"/>
                        <a:pt x="1222" y="1596"/>
                      </a:cubicBezTo>
                      <a:cubicBezTo>
                        <a:pt x="1219" y="1701"/>
                        <a:pt x="1232" y="1803"/>
                        <a:pt x="1253" y="1900"/>
                      </a:cubicBezTo>
                      <a:cubicBezTo>
                        <a:pt x="967" y="1816"/>
                        <a:pt x="693" y="1799"/>
                        <a:pt x="515" y="1799"/>
                      </a:cubicBezTo>
                      <a:cubicBezTo>
                        <a:pt x="423" y="1799"/>
                        <a:pt x="357" y="1803"/>
                        <a:pt x="328" y="1806"/>
                      </a:cubicBezTo>
                      <a:cubicBezTo>
                        <a:pt x="265" y="1810"/>
                        <a:pt x="205" y="1836"/>
                        <a:pt x="160" y="1882"/>
                      </a:cubicBezTo>
                      <a:cubicBezTo>
                        <a:pt x="119" y="1927"/>
                        <a:pt x="96" y="1983"/>
                        <a:pt x="92" y="2038"/>
                      </a:cubicBezTo>
                      <a:cubicBezTo>
                        <a:pt x="77" y="2180"/>
                        <a:pt x="0" y="3144"/>
                        <a:pt x="568" y="3702"/>
                      </a:cubicBezTo>
                      <a:cubicBezTo>
                        <a:pt x="982" y="4108"/>
                        <a:pt x="1602" y="4178"/>
                        <a:pt x="1956" y="4180"/>
                      </a:cubicBezTo>
                      <a:lnTo>
                        <a:pt x="1956" y="4910"/>
                      </a:lnTo>
                      <a:lnTo>
                        <a:pt x="340" y="4910"/>
                      </a:lnTo>
                      <a:cubicBezTo>
                        <a:pt x="213" y="4910"/>
                        <a:pt x="101" y="5000"/>
                        <a:pt x="83" y="5126"/>
                      </a:cubicBezTo>
                      <a:cubicBezTo>
                        <a:pt x="60" y="5283"/>
                        <a:pt x="181" y="5417"/>
                        <a:pt x="333" y="5417"/>
                      </a:cubicBezTo>
                      <a:lnTo>
                        <a:pt x="6942" y="5417"/>
                      </a:lnTo>
                      <a:lnTo>
                        <a:pt x="2773" y="12636"/>
                      </a:lnTo>
                      <a:cubicBezTo>
                        <a:pt x="2704" y="12757"/>
                        <a:pt x="2745" y="12913"/>
                        <a:pt x="2866" y="12982"/>
                      </a:cubicBezTo>
                      <a:cubicBezTo>
                        <a:pt x="2907" y="13004"/>
                        <a:pt x="2952" y="13016"/>
                        <a:pt x="2994" y="13016"/>
                      </a:cubicBezTo>
                      <a:cubicBezTo>
                        <a:pt x="3082" y="13016"/>
                        <a:pt x="3166" y="12971"/>
                        <a:pt x="3214" y="12889"/>
                      </a:cubicBezTo>
                      <a:lnTo>
                        <a:pt x="7528" y="5417"/>
                      </a:lnTo>
                      <a:lnTo>
                        <a:pt x="8157" y="5420"/>
                      </a:lnTo>
                      <a:cubicBezTo>
                        <a:pt x="8310" y="5420"/>
                        <a:pt x="8432" y="5285"/>
                        <a:pt x="8409" y="5130"/>
                      </a:cubicBezTo>
                      <a:cubicBezTo>
                        <a:pt x="8390" y="5004"/>
                        <a:pt x="8277" y="4914"/>
                        <a:pt x="8150" y="4914"/>
                      </a:cubicBezTo>
                      <a:lnTo>
                        <a:pt x="6829" y="4914"/>
                      </a:lnTo>
                      <a:lnTo>
                        <a:pt x="6829" y="4178"/>
                      </a:lnTo>
                      <a:cubicBezTo>
                        <a:pt x="7186" y="4176"/>
                        <a:pt x="7804" y="4107"/>
                        <a:pt x="8217" y="3696"/>
                      </a:cubicBezTo>
                      <a:cubicBezTo>
                        <a:pt x="8782" y="3138"/>
                        <a:pt x="8710" y="2177"/>
                        <a:pt x="8694" y="2023"/>
                      </a:cubicBezTo>
                      <a:cubicBezTo>
                        <a:pt x="8689" y="1965"/>
                        <a:pt x="8667" y="1909"/>
                        <a:pt x="8625" y="1864"/>
                      </a:cubicBezTo>
                      <a:cubicBezTo>
                        <a:pt x="8580" y="1818"/>
                        <a:pt x="8522" y="1791"/>
                        <a:pt x="8460" y="1785"/>
                      </a:cubicBezTo>
                      <a:cubicBezTo>
                        <a:pt x="8432" y="1782"/>
                        <a:pt x="8364" y="1777"/>
                        <a:pt x="8269" y="1777"/>
                      </a:cubicBezTo>
                      <a:cubicBezTo>
                        <a:pt x="8091" y="1777"/>
                        <a:pt x="7816" y="1795"/>
                        <a:pt x="7531" y="1879"/>
                      </a:cubicBezTo>
                      <a:cubicBezTo>
                        <a:pt x="7550" y="1785"/>
                        <a:pt x="7564" y="1686"/>
                        <a:pt x="7564" y="1587"/>
                      </a:cubicBezTo>
                      <a:cubicBezTo>
                        <a:pt x="7571" y="791"/>
                        <a:pt x="6846" y="163"/>
                        <a:pt x="6726" y="65"/>
                      </a:cubicBezTo>
                      <a:cubicBezTo>
                        <a:pt x="6681" y="26"/>
                        <a:pt x="6622" y="1"/>
                        <a:pt x="65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5" name="Google Shape;505;p40"/>
                <p:cNvSpPr/>
                <p:nvPr/>
              </p:nvSpPr>
              <p:spPr>
                <a:xfrm>
                  <a:off x="7486867" y="2838072"/>
                  <a:ext cx="18216" cy="14482"/>
                </a:xfrm>
                <a:custGeom>
                  <a:avLst/>
                  <a:gdLst/>
                  <a:rect l="l" t="t" r="r" b="b"/>
                  <a:pathLst>
                    <a:path w="639" h="508" extrusionOk="0">
                      <a:moveTo>
                        <a:pt x="304" y="1"/>
                      </a:moveTo>
                      <a:cubicBezTo>
                        <a:pt x="203" y="1"/>
                        <a:pt x="112" y="58"/>
                        <a:pt x="74" y="152"/>
                      </a:cubicBezTo>
                      <a:cubicBezTo>
                        <a:pt x="1" y="335"/>
                        <a:pt x="134" y="508"/>
                        <a:pt x="308" y="508"/>
                      </a:cubicBezTo>
                      <a:lnTo>
                        <a:pt x="314" y="508"/>
                      </a:lnTo>
                      <a:cubicBezTo>
                        <a:pt x="500" y="508"/>
                        <a:pt x="638" y="311"/>
                        <a:pt x="530" y="115"/>
                      </a:cubicBezTo>
                      <a:cubicBezTo>
                        <a:pt x="491" y="43"/>
                        <a:pt x="41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6" name="Google Shape;506;p40"/>
                <p:cNvSpPr/>
                <p:nvPr/>
              </p:nvSpPr>
              <p:spPr>
                <a:xfrm>
                  <a:off x="7424549" y="2698813"/>
                  <a:ext cx="188378" cy="370141"/>
                </a:xfrm>
                <a:custGeom>
                  <a:avLst/>
                  <a:gdLst/>
                  <a:rect l="l" t="t" r="r" b="b"/>
                  <a:pathLst>
                    <a:path w="6608" h="12984" extrusionOk="0">
                      <a:moveTo>
                        <a:pt x="4390" y="601"/>
                      </a:moveTo>
                      <a:cubicBezTo>
                        <a:pt x="4585" y="797"/>
                        <a:pt x="4888" y="1166"/>
                        <a:pt x="4884" y="1569"/>
                      </a:cubicBezTo>
                      <a:cubicBezTo>
                        <a:pt x="4879" y="1972"/>
                        <a:pt x="4582" y="2339"/>
                        <a:pt x="4389" y="2534"/>
                      </a:cubicBezTo>
                      <a:cubicBezTo>
                        <a:pt x="4185" y="2317"/>
                        <a:pt x="3917" y="1944"/>
                        <a:pt x="3921" y="1566"/>
                      </a:cubicBezTo>
                      <a:cubicBezTo>
                        <a:pt x="3924" y="1164"/>
                        <a:pt x="4206" y="797"/>
                        <a:pt x="4390" y="601"/>
                      </a:cubicBezTo>
                      <a:close/>
                      <a:moveTo>
                        <a:pt x="2779" y="2273"/>
                      </a:moveTo>
                      <a:lnTo>
                        <a:pt x="2779" y="2273"/>
                      </a:lnTo>
                      <a:cubicBezTo>
                        <a:pt x="3049" y="2282"/>
                        <a:pt x="3506" y="2341"/>
                        <a:pt x="3795" y="2623"/>
                      </a:cubicBezTo>
                      <a:cubicBezTo>
                        <a:pt x="4067" y="2888"/>
                        <a:pt x="4140" y="3342"/>
                        <a:pt x="4149" y="3639"/>
                      </a:cubicBezTo>
                      <a:cubicBezTo>
                        <a:pt x="3872" y="3636"/>
                        <a:pt x="3400" y="3586"/>
                        <a:pt x="3115" y="3308"/>
                      </a:cubicBezTo>
                      <a:cubicBezTo>
                        <a:pt x="2829" y="3027"/>
                        <a:pt x="2779" y="2552"/>
                        <a:pt x="2779" y="2273"/>
                      </a:cubicBezTo>
                      <a:close/>
                      <a:moveTo>
                        <a:pt x="6027" y="2275"/>
                      </a:moveTo>
                      <a:lnTo>
                        <a:pt x="6027" y="2275"/>
                      </a:lnTo>
                      <a:cubicBezTo>
                        <a:pt x="6023" y="2596"/>
                        <a:pt x="5952" y="3047"/>
                        <a:pt x="5690" y="3308"/>
                      </a:cubicBezTo>
                      <a:cubicBezTo>
                        <a:pt x="5402" y="3591"/>
                        <a:pt x="4930" y="3639"/>
                        <a:pt x="4657" y="3642"/>
                      </a:cubicBezTo>
                      <a:cubicBezTo>
                        <a:pt x="4666" y="3344"/>
                        <a:pt x="4740" y="2889"/>
                        <a:pt x="5011" y="2624"/>
                      </a:cubicBezTo>
                      <a:cubicBezTo>
                        <a:pt x="5297" y="2342"/>
                        <a:pt x="5757" y="2282"/>
                        <a:pt x="6027" y="2275"/>
                      </a:cubicBezTo>
                      <a:close/>
                      <a:moveTo>
                        <a:pt x="4384" y="1"/>
                      </a:moveTo>
                      <a:cubicBezTo>
                        <a:pt x="4321" y="1"/>
                        <a:pt x="4263" y="23"/>
                        <a:pt x="4218" y="62"/>
                      </a:cubicBezTo>
                      <a:cubicBezTo>
                        <a:pt x="4119" y="145"/>
                        <a:pt x="3418" y="759"/>
                        <a:pt x="3410" y="1561"/>
                      </a:cubicBezTo>
                      <a:cubicBezTo>
                        <a:pt x="3409" y="1666"/>
                        <a:pt x="3422" y="1767"/>
                        <a:pt x="3443" y="1864"/>
                      </a:cubicBezTo>
                      <a:cubicBezTo>
                        <a:pt x="3162" y="1781"/>
                        <a:pt x="2891" y="1764"/>
                        <a:pt x="2712" y="1764"/>
                      </a:cubicBezTo>
                      <a:cubicBezTo>
                        <a:pt x="2617" y="1764"/>
                        <a:pt x="2548" y="1769"/>
                        <a:pt x="2517" y="1771"/>
                      </a:cubicBezTo>
                      <a:cubicBezTo>
                        <a:pt x="2458" y="1774"/>
                        <a:pt x="2403" y="1797"/>
                        <a:pt x="2358" y="1840"/>
                      </a:cubicBezTo>
                      <a:cubicBezTo>
                        <a:pt x="2311" y="1885"/>
                        <a:pt x="2284" y="1945"/>
                        <a:pt x="2278" y="2005"/>
                      </a:cubicBezTo>
                      <a:cubicBezTo>
                        <a:pt x="2263" y="2149"/>
                        <a:pt x="2188" y="3113"/>
                        <a:pt x="2755" y="3667"/>
                      </a:cubicBezTo>
                      <a:cubicBezTo>
                        <a:pt x="3169" y="4074"/>
                        <a:pt x="3788" y="4143"/>
                        <a:pt x="4140" y="4146"/>
                      </a:cubicBezTo>
                      <a:lnTo>
                        <a:pt x="4140" y="4884"/>
                      </a:lnTo>
                      <a:lnTo>
                        <a:pt x="3358" y="4884"/>
                      </a:lnTo>
                      <a:cubicBezTo>
                        <a:pt x="3352" y="4884"/>
                        <a:pt x="3347" y="4884"/>
                        <a:pt x="3342" y="4884"/>
                      </a:cubicBezTo>
                      <a:cubicBezTo>
                        <a:pt x="3210" y="4884"/>
                        <a:pt x="3106" y="4995"/>
                        <a:pt x="3106" y="5130"/>
                      </a:cubicBezTo>
                      <a:cubicBezTo>
                        <a:pt x="3106" y="5271"/>
                        <a:pt x="3358" y="5369"/>
                        <a:pt x="3358" y="5369"/>
                      </a:cubicBezTo>
                      <a:lnTo>
                        <a:pt x="4239" y="5369"/>
                      </a:lnTo>
                      <a:lnTo>
                        <a:pt x="70" y="12603"/>
                      </a:lnTo>
                      <a:cubicBezTo>
                        <a:pt x="0" y="12724"/>
                        <a:pt x="42" y="12880"/>
                        <a:pt x="163" y="12949"/>
                      </a:cubicBezTo>
                      <a:cubicBezTo>
                        <a:pt x="202" y="12971"/>
                        <a:pt x="247" y="12983"/>
                        <a:pt x="291" y="12983"/>
                      </a:cubicBezTo>
                      <a:cubicBezTo>
                        <a:pt x="379" y="12983"/>
                        <a:pt x="463" y="12938"/>
                        <a:pt x="510" y="12856"/>
                      </a:cubicBezTo>
                      <a:lnTo>
                        <a:pt x="4825" y="5393"/>
                      </a:lnTo>
                      <a:lnTo>
                        <a:pt x="6275" y="5393"/>
                      </a:lnTo>
                      <a:cubicBezTo>
                        <a:pt x="6426" y="5393"/>
                        <a:pt x="6547" y="5258"/>
                        <a:pt x="6525" y="5103"/>
                      </a:cubicBezTo>
                      <a:cubicBezTo>
                        <a:pt x="6507" y="4977"/>
                        <a:pt x="6395" y="4887"/>
                        <a:pt x="6267" y="4887"/>
                      </a:cubicBezTo>
                      <a:lnTo>
                        <a:pt x="4651" y="4887"/>
                      </a:lnTo>
                      <a:lnTo>
                        <a:pt x="4651" y="4147"/>
                      </a:lnTo>
                      <a:cubicBezTo>
                        <a:pt x="4651" y="4147"/>
                        <a:pt x="5630" y="4077"/>
                        <a:pt x="6044" y="3669"/>
                      </a:cubicBezTo>
                      <a:cubicBezTo>
                        <a:pt x="6607" y="3117"/>
                        <a:pt x="6535" y="2162"/>
                        <a:pt x="6519" y="2010"/>
                      </a:cubicBezTo>
                      <a:cubicBezTo>
                        <a:pt x="6516" y="1951"/>
                        <a:pt x="6493" y="1894"/>
                        <a:pt x="6450" y="1851"/>
                      </a:cubicBezTo>
                      <a:cubicBezTo>
                        <a:pt x="6405" y="1803"/>
                        <a:pt x="6347" y="1777"/>
                        <a:pt x="6285" y="1773"/>
                      </a:cubicBezTo>
                      <a:cubicBezTo>
                        <a:pt x="6257" y="1770"/>
                        <a:pt x="6189" y="1765"/>
                        <a:pt x="6094" y="1765"/>
                      </a:cubicBezTo>
                      <a:cubicBezTo>
                        <a:pt x="5916" y="1765"/>
                        <a:pt x="5641" y="1783"/>
                        <a:pt x="5356" y="1867"/>
                      </a:cubicBezTo>
                      <a:cubicBezTo>
                        <a:pt x="5377" y="1773"/>
                        <a:pt x="5389" y="1675"/>
                        <a:pt x="5389" y="1576"/>
                      </a:cubicBezTo>
                      <a:cubicBezTo>
                        <a:pt x="5396" y="785"/>
                        <a:pt x="4672" y="161"/>
                        <a:pt x="4552" y="64"/>
                      </a:cubicBezTo>
                      <a:cubicBezTo>
                        <a:pt x="4507" y="25"/>
                        <a:pt x="4449" y="1"/>
                        <a:pt x="4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569" name=""/>
          <p:cNvGrpSpPr/>
          <p:nvPr/>
        </p:nvGrpSpPr>
        <p:grpSpPr>
          <a:xfrm rot="0">
            <a:off x="4019803" y="1500773"/>
            <a:ext cx="651600" cy="651600"/>
            <a:chOff x="3524968" y="2310398"/>
            <a:chExt cx="651600" cy="651600"/>
          </a:xfrm>
        </p:grpSpPr>
        <p:sp>
          <p:nvSpPr>
            <p:cNvPr id="409" name="Google Shape;409;p40"/>
            <p:cNvSpPr/>
            <p:nvPr/>
          </p:nvSpPr>
          <p:spPr>
            <a:xfrm>
              <a:off x="3524968" y="2310398"/>
              <a:ext cx="651600" cy="6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07" name="Google Shape;507;p40"/>
            <p:cNvGrpSpPr/>
            <p:nvPr/>
          </p:nvGrpSpPr>
          <p:grpSpPr>
            <a:xfrm rot="0">
              <a:off x="3638689" y="2463302"/>
              <a:ext cx="424159" cy="345792"/>
              <a:chOff x="3960689" y="2699127"/>
              <a:chExt cx="376328" cy="306798"/>
            </a:xfrm>
          </p:grpSpPr>
          <p:sp>
            <p:nvSpPr>
              <p:cNvPr id="508" name="Google Shape;508;p40"/>
              <p:cNvSpPr/>
              <p:nvPr/>
            </p:nvSpPr>
            <p:spPr>
              <a:xfrm>
                <a:off x="3970923" y="2706083"/>
                <a:ext cx="119161" cy="170703"/>
              </a:xfrm>
              <a:custGeom>
                <a:avLst/>
                <a:gdLst/>
                <a:rect l="l" t="t" r="r" b="b"/>
                <a:pathLst>
                  <a:path w="4180" h="5988" extrusionOk="0">
                    <a:moveTo>
                      <a:pt x="2096" y="1"/>
                    </a:moveTo>
                    <a:cubicBezTo>
                      <a:pt x="1782" y="1"/>
                      <a:pt x="1523" y="1083"/>
                      <a:pt x="1474" y="2502"/>
                    </a:cubicBezTo>
                    <a:lnTo>
                      <a:pt x="1471" y="2502"/>
                    </a:lnTo>
                    <a:cubicBezTo>
                      <a:pt x="1095" y="1524"/>
                      <a:pt x="653" y="839"/>
                      <a:pt x="374" y="839"/>
                    </a:cubicBezTo>
                    <a:cubicBezTo>
                      <a:pt x="361" y="839"/>
                      <a:pt x="349" y="840"/>
                      <a:pt x="337" y="843"/>
                    </a:cubicBezTo>
                    <a:cubicBezTo>
                      <a:pt x="0" y="923"/>
                      <a:pt x="74" y="2114"/>
                      <a:pt x="501" y="3507"/>
                    </a:cubicBezTo>
                    <a:cubicBezTo>
                      <a:pt x="877" y="4722"/>
                      <a:pt x="1399" y="5689"/>
                      <a:pt x="1748" y="5860"/>
                    </a:cubicBezTo>
                    <a:lnTo>
                      <a:pt x="1911" y="5854"/>
                    </a:lnTo>
                    <a:cubicBezTo>
                      <a:pt x="1970" y="5940"/>
                      <a:pt x="2033" y="5988"/>
                      <a:pt x="2097" y="5988"/>
                    </a:cubicBezTo>
                    <a:cubicBezTo>
                      <a:pt x="2165" y="5988"/>
                      <a:pt x="2231" y="5935"/>
                      <a:pt x="2291" y="5842"/>
                    </a:cubicBezTo>
                    <a:lnTo>
                      <a:pt x="2478" y="5838"/>
                    </a:lnTo>
                    <a:cubicBezTo>
                      <a:pt x="2826" y="5614"/>
                      <a:pt x="3320" y="4676"/>
                      <a:pt x="3679" y="3507"/>
                    </a:cubicBezTo>
                    <a:cubicBezTo>
                      <a:pt x="4106" y="2114"/>
                      <a:pt x="4179" y="923"/>
                      <a:pt x="3842" y="843"/>
                    </a:cubicBezTo>
                    <a:cubicBezTo>
                      <a:pt x="3830" y="840"/>
                      <a:pt x="3818" y="839"/>
                      <a:pt x="3806" y="839"/>
                    </a:cubicBezTo>
                    <a:cubicBezTo>
                      <a:pt x="3530" y="839"/>
                      <a:pt x="3100" y="1500"/>
                      <a:pt x="2727" y="2452"/>
                    </a:cubicBezTo>
                    <a:lnTo>
                      <a:pt x="2715" y="2452"/>
                    </a:lnTo>
                    <a:cubicBezTo>
                      <a:pt x="2661" y="1058"/>
                      <a:pt x="2405" y="1"/>
                      <a:pt x="2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>
                <a:off x="3971265" y="2877014"/>
                <a:ext cx="118591" cy="121642"/>
              </a:xfrm>
              <a:custGeom>
                <a:avLst/>
                <a:gdLst/>
                <a:rect l="l" t="t" r="r" b="b"/>
                <a:pathLst>
                  <a:path w="4160" h="4267" extrusionOk="0">
                    <a:moveTo>
                      <a:pt x="2079" y="1"/>
                    </a:moveTo>
                    <a:cubicBezTo>
                      <a:pt x="931" y="1"/>
                      <a:pt x="0" y="865"/>
                      <a:pt x="0" y="1934"/>
                    </a:cubicBezTo>
                    <a:cubicBezTo>
                      <a:pt x="0" y="2369"/>
                      <a:pt x="135" y="3307"/>
                      <a:pt x="378" y="4267"/>
                    </a:cubicBezTo>
                    <a:lnTo>
                      <a:pt x="3776" y="4267"/>
                    </a:lnTo>
                    <a:cubicBezTo>
                      <a:pt x="4022" y="3307"/>
                      <a:pt x="4157" y="2369"/>
                      <a:pt x="4157" y="1934"/>
                    </a:cubicBezTo>
                    <a:cubicBezTo>
                      <a:pt x="4160" y="865"/>
                      <a:pt x="3227" y="1"/>
                      <a:pt x="20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>
                <a:off x="4089485" y="2706083"/>
                <a:ext cx="119161" cy="170703"/>
              </a:xfrm>
              <a:custGeom>
                <a:avLst/>
                <a:gdLst/>
                <a:rect l="l" t="t" r="r" b="b"/>
                <a:pathLst>
                  <a:path w="4180" h="5988" extrusionOk="0">
                    <a:moveTo>
                      <a:pt x="2096" y="1"/>
                    </a:moveTo>
                    <a:cubicBezTo>
                      <a:pt x="1783" y="1"/>
                      <a:pt x="1524" y="1083"/>
                      <a:pt x="1474" y="2502"/>
                    </a:cubicBezTo>
                    <a:lnTo>
                      <a:pt x="1471" y="2502"/>
                    </a:lnTo>
                    <a:cubicBezTo>
                      <a:pt x="1095" y="1524"/>
                      <a:pt x="653" y="839"/>
                      <a:pt x="374" y="839"/>
                    </a:cubicBezTo>
                    <a:cubicBezTo>
                      <a:pt x="362" y="839"/>
                      <a:pt x="350" y="840"/>
                      <a:pt x="338" y="843"/>
                    </a:cubicBezTo>
                    <a:cubicBezTo>
                      <a:pt x="1" y="923"/>
                      <a:pt x="74" y="2114"/>
                      <a:pt x="501" y="3507"/>
                    </a:cubicBezTo>
                    <a:cubicBezTo>
                      <a:pt x="879" y="4722"/>
                      <a:pt x="1399" y="5689"/>
                      <a:pt x="1749" y="5860"/>
                    </a:cubicBezTo>
                    <a:lnTo>
                      <a:pt x="1912" y="5854"/>
                    </a:lnTo>
                    <a:cubicBezTo>
                      <a:pt x="1970" y="5940"/>
                      <a:pt x="2033" y="5988"/>
                      <a:pt x="2098" y="5988"/>
                    </a:cubicBezTo>
                    <a:cubicBezTo>
                      <a:pt x="2165" y="5988"/>
                      <a:pt x="2231" y="5935"/>
                      <a:pt x="2291" y="5842"/>
                    </a:cubicBezTo>
                    <a:lnTo>
                      <a:pt x="2479" y="5838"/>
                    </a:lnTo>
                    <a:cubicBezTo>
                      <a:pt x="2826" y="5614"/>
                      <a:pt x="3321" y="4676"/>
                      <a:pt x="3679" y="3507"/>
                    </a:cubicBezTo>
                    <a:cubicBezTo>
                      <a:pt x="4106" y="2114"/>
                      <a:pt x="4180" y="923"/>
                      <a:pt x="3843" y="843"/>
                    </a:cubicBezTo>
                    <a:cubicBezTo>
                      <a:pt x="3831" y="840"/>
                      <a:pt x="3819" y="839"/>
                      <a:pt x="3806" y="839"/>
                    </a:cubicBezTo>
                    <a:cubicBezTo>
                      <a:pt x="3531" y="839"/>
                      <a:pt x="3100" y="1500"/>
                      <a:pt x="2727" y="2452"/>
                    </a:cubicBezTo>
                    <a:lnTo>
                      <a:pt x="2715" y="2452"/>
                    </a:lnTo>
                    <a:cubicBezTo>
                      <a:pt x="2661" y="1058"/>
                      <a:pt x="2405" y="1"/>
                      <a:pt x="2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>
                <a:off x="4089885" y="2877014"/>
                <a:ext cx="118563" cy="121642"/>
              </a:xfrm>
              <a:custGeom>
                <a:avLst/>
                <a:gdLst/>
                <a:rect l="l" t="t" r="r" b="b"/>
                <a:pathLst>
                  <a:path w="4159" h="4267" extrusionOk="0">
                    <a:moveTo>
                      <a:pt x="2079" y="1"/>
                    </a:moveTo>
                    <a:cubicBezTo>
                      <a:pt x="931" y="1"/>
                      <a:pt x="0" y="865"/>
                      <a:pt x="0" y="1934"/>
                    </a:cubicBezTo>
                    <a:cubicBezTo>
                      <a:pt x="0" y="2369"/>
                      <a:pt x="135" y="3307"/>
                      <a:pt x="378" y="4267"/>
                    </a:cubicBezTo>
                    <a:lnTo>
                      <a:pt x="3778" y="4267"/>
                    </a:lnTo>
                    <a:cubicBezTo>
                      <a:pt x="4023" y="3307"/>
                      <a:pt x="4158" y="2369"/>
                      <a:pt x="4158" y="1934"/>
                    </a:cubicBezTo>
                    <a:cubicBezTo>
                      <a:pt x="4158" y="865"/>
                      <a:pt x="3229" y="1"/>
                      <a:pt x="20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>
                <a:off x="4208077" y="2706083"/>
                <a:ext cx="119161" cy="170703"/>
              </a:xfrm>
              <a:custGeom>
                <a:avLst/>
                <a:gdLst/>
                <a:rect l="l" t="t" r="r" b="b"/>
                <a:pathLst>
                  <a:path w="4180" h="5988" extrusionOk="0">
                    <a:moveTo>
                      <a:pt x="2096" y="1"/>
                    </a:moveTo>
                    <a:cubicBezTo>
                      <a:pt x="1783" y="1"/>
                      <a:pt x="1523" y="1083"/>
                      <a:pt x="1474" y="2502"/>
                    </a:cubicBezTo>
                    <a:lnTo>
                      <a:pt x="1471" y="2502"/>
                    </a:lnTo>
                    <a:cubicBezTo>
                      <a:pt x="1095" y="1524"/>
                      <a:pt x="653" y="839"/>
                      <a:pt x="374" y="839"/>
                    </a:cubicBezTo>
                    <a:cubicBezTo>
                      <a:pt x="361" y="839"/>
                      <a:pt x="349" y="840"/>
                      <a:pt x="338" y="843"/>
                    </a:cubicBezTo>
                    <a:cubicBezTo>
                      <a:pt x="0" y="923"/>
                      <a:pt x="74" y="2114"/>
                      <a:pt x="501" y="3507"/>
                    </a:cubicBezTo>
                    <a:cubicBezTo>
                      <a:pt x="879" y="4722"/>
                      <a:pt x="1400" y="5689"/>
                      <a:pt x="1748" y="5860"/>
                    </a:cubicBezTo>
                    <a:lnTo>
                      <a:pt x="1912" y="5854"/>
                    </a:lnTo>
                    <a:cubicBezTo>
                      <a:pt x="1970" y="5940"/>
                      <a:pt x="2033" y="5988"/>
                      <a:pt x="2097" y="5988"/>
                    </a:cubicBezTo>
                    <a:cubicBezTo>
                      <a:pt x="2165" y="5988"/>
                      <a:pt x="2231" y="5935"/>
                      <a:pt x="2291" y="5842"/>
                    </a:cubicBezTo>
                    <a:lnTo>
                      <a:pt x="2478" y="5838"/>
                    </a:lnTo>
                    <a:cubicBezTo>
                      <a:pt x="2826" y="5614"/>
                      <a:pt x="3321" y="4676"/>
                      <a:pt x="3679" y="3507"/>
                    </a:cubicBezTo>
                    <a:cubicBezTo>
                      <a:pt x="4106" y="2114"/>
                      <a:pt x="4179" y="923"/>
                      <a:pt x="3842" y="843"/>
                    </a:cubicBezTo>
                    <a:cubicBezTo>
                      <a:pt x="3830" y="840"/>
                      <a:pt x="3818" y="839"/>
                      <a:pt x="3806" y="839"/>
                    </a:cubicBezTo>
                    <a:cubicBezTo>
                      <a:pt x="3531" y="839"/>
                      <a:pt x="3100" y="1500"/>
                      <a:pt x="2727" y="2452"/>
                    </a:cubicBezTo>
                    <a:lnTo>
                      <a:pt x="2715" y="2452"/>
                    </a:lnTo>
                    <a:cubicBezTo>
                      <a:pt x="2661" y="1058"/>
                      <a:pt x="2405" y="1"/>
                      <a:pt x="2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3" name="Google Shape;513;p40"/>
              <p:cNvSpPr/>
              <p:nvPr/>
            </p:nvSpPr>
            <p:spPr>
              <a:xfrm>
                <a:off x="4208447" y="2877014"/>
                <a:ext cx="118620" cy="121642"/>
              </a:xfrm>
              <a:custGeom>
                <a:avLst/>
                <a:gdLst/>
                <a:rect l="l" t="t" r="r" b="b"/>
                <a:pathLst>
                  <a:path w="4161" h="4267" extrusionOk="0">
                    <a:moveTo>
                      <a:pt x="2080" y="1"/>
                    </a:moveTo>
                    <a:cubicBezTo>
                      <a:pt x="932" y="1"/>
                      <a:pt x="1" y="865"/>
                      <a:pt x="1" y="1934"/>
                    </a:cubicBezTo>
                    <a:cubicBezTo>
                      <a:pt x="1" y="2369"/>
                      <a:pt x="136" y="3307"/>
                      <a:pt x="379" y="4267"/>
                    </a:cubicBezTo>
                    <a:lnTo>
                      <a:pt x="3778" y="4267"/>
                    </a:lnTo>
                    <a:cubicBezTo>
                      <a:pt x="4024" y="3307"/>
                      <a:pt x="4159" y="2369"/>
                      <a:pt x="4159" y="1934"/>
                    </a:cubicBezTo>
                    <a:cubicBezTo>
                      <a:pt x="4160" y="865"/>
                      <a:pt x="3230" y="1"/>
                      <a:pt x="20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514" name="Google Shape;514;p40"/>
              <p:cNvGrpSpPr/>
              <p:nvPr/>
            </p:nvGrpSpPr>
            <p:grpSpPr>
              <a:xfrm rot="0">
                <a:off x="3960689" y="2699127"/>
                <a:ext cx="376328" cy="306798"/>
                <a:chOff x="3960689" y="2699127"/>
                <a:chExt cx="376328" cy="306798"/>
              </a:xfrm>
            </p:grpSpPr>
            <p:sp>
              <p:nvSpPr>
                <p:cNvPr id="515" name="Google Shape;515;p40"/>
                <p:cNvSpPr/>
                <p:nvPr/>
              </p:nvSpPr>
              <p:spPr>
                <a:xfrm>
                  <a:off x="4021894" y="2942296"/>
                  <a:ext cx="14567" cy="14624"/>
                </a:xfrm>
                <a:custGeom>
                  <a:avLst/>
                  <a:gdLst/>
                  <a:rect l="l" t="t" r="r" b="b"/>
                  <a:pathLst>
                    <a:path w="511" h="513" extrusionOk="0">
                      <a:moveTo>
                        <a:pt x="255" y="1"/>
                      </a:moveTo>
                      <a:cubicBezTo>
                        <a:pt x="188" y="1"/>
                        <a:pt x="122" y="28"/>
                        <a:pt x="75" y="76"/>
                      </a:cubicBezTo>
                      <a:cubicBezTo>
                        <a:pt x="27" y="124"/>
                        <a:pt x="0" y="188"/>
                        <a:pt x="0" y="257"/>
                      </a:cubicBezTo>
                      <a:cubicBezTo>
                        <a:pt x="0" y="325"/>
                        <a:pt x="26" y="389"/>
                        <a:pt x="75" y="437"/>
                      </a:cubicBezTo>
                      <a:cubicBezTo>
                        <a:pt x="122" y="484"/>
                        <a:pt x="188" y="512"/>
                        <a:pt x="255" y="512"/>
                      </a:cubicBezTo>
                      <a:cubicBezTo>
                        <a:pt x="323" y="512"/>
                        <a:pt x="387" y="485"/>
                        <a:pt x="435" y="437"/>
                      </a:cubicBezTo>
                      <a:cubicBezTo>
                        <a:pt x="482" y="389"/>
                        <a:pt x="510" y="325"/>
                        <a:pt x="510" y="257"/>
                      </a:cubicBezTo>
                      <a:cubicBezTo>
                        <a:pt x="510" y="188"/>
                        <a:pt x="483" y="124"/>
                        <a:pt x="435" y="76"/>
                      </a:cubicBezTo>
                      <a:cubicBezTo>
                        <a:pt x="386" y="29"/>
                        <a:pt x="323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16" name="Google Shape;516;p40"/>
                <p:cNvSpPr/>
                <p:nvPr/>
              </p:nvSpPr>
              <p:spPr>
                <a:xfrm>
                  <a:off x="4140400" y="2942296"/>
                  <a:ext cx="14539" cy="14624"/>
                </a:xfrm>
                <a:custGeom>
                  <a:avLst/>
                  <a:gdLst/>
                  <a:rect l="l" t="t" r="r" b="b"/>
                  <a:pathLst>
                    <a:path w="510" h="513" extrusionOk="0">
                      <a:moveTo>
                        <a:pt x="255" y="1"/>
                      </a:moveTo>
                      <a:cubicBezTo>
                        <a:pt x="187" y="1"/>
                        <a:pt x="123" y="28"/>
                        <a:pt x="75" y="76"/>
                      </a:cubicBezTo>
                      <a:cubicBezTo>
                        <a:pt x="29" y="124"/>
                        <a:pt x="0" y="188"/>
                        <a:pt x="0" y="257"/>
                      </a:cubicBezTo>
                      <a:cubicBezTo>
                        <a:pt x="0" y="325"/>
                        <a:pt x="27" y="389"/>
                        <a:pt x="75" y="437"/>
                      </a:cubicBezTo>
                      <a:cubicBezTo>
                        <a:pt x="123" y="484"/>
                        <a:pt x="187" y="512"/>
                        <a:pt x="255" y="512"/>
                      </a:cubicBezTo>
                      <a:cubicBezTo>
                        <a:pt x="322" y="512"/>
                        <a:pt x="388" y="485"/>
                        <a:pt x="435" y="437"/>
                      </a:cubicBezTo>
                      <a:cubicBezTo>
                        <a:pt x="483" y="389"/>
                        <a:pt x="510" y="325"/>
                        <a:pt x="510" y="257"/>
                      </a:cubicBezTo>
                      <a:cubicBezTo>
                        <a:pt x="510" y="188"/>
                        <a:pt x="484" y="124"/>
                        <a:pt x="435" y="76"/>
                      </a:cubicBezTo>
                      <a:cubicBezTo>
                        <a:pt x="388" y="29"/>
                        <a:pt x="322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17" name="Google Shape;517;p40"/>
                <p:cNvSpPr/>
                <p:nvPr/>
              </p:nvSpPr>
              <p:spPr>
                <a:xfrm>
                  <a:off x="4258963" y="2942296"/>
                  <a:ext cx="14567" cy="14624"/>
                </a:xfrm>
                <a:custGeom>
                  <a:avLst/>
                  <a:gdLst/>
                  <a:rect l="l" t="t" r="r" b="b"/>
                  <a:pathLst>
                    <a:path w="511" h="513" extrusionOk="0">
                      <a:moveTo>
                        <a:pt x="255" y="1"/>
                      </a:moveTo>
                      <a:cubicBezTo>
                        <a:pt x="188" y="1"/>
                        <a:pt x="124" y="28"/>
                        <a:pt x="76" y="76"/>
                      </a:cubicBezTo>
                      <a:cubicBezTo>
                        <a:pt x="29" y="124"/>
                        <a:pt x="1" y="188"/>
                        <a:pt x="1" y="257"/>
                      </a:cubicBezTo>
                      <a:cubicBezTo>
                        <a:pt x="1" y="325"/>
                        <a:pt x="28" y="389"/>
                        <a:pt x="76" y="437"/>
                      </a:cubicBezTo>
                      <a:cubicBezTo>
                        <a:pt x="124" y="484"/>
                        <a:pt x="188" y="512"/>
                        <a:pt x="255" y="512"/>
                      </a:cubicBezTo>
                      <a:cubicBezTo>
                        <a:pt x="323" y="512"/>
                        <a:pt x="389" y="485"/>
                        <a:pt x="435" y="437"/>
                      </a:cubicBezTo>
                      <a:cubicBezTo>
                        <a:pt x="483" y="389"/>
                        <a:pt x="510" y="325"/>
                        <a:pt x="510" y="257"/>
                      </a:cubicBezTo>
                      <a:cubicBezTo>
                        <a:pt x="510" y="188"/>
                        <a:pt x="485" y="124"/>
                        <a:pt x="435" y="76"/>
                      </a:cubicBezTo>
                      <a:cubicBezTo>
                        <a:pt x="387" y="29"/>
                        <a:pt x="323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18" name="Google Shape;518;p40"/>
                <p:cNvSpPr/>
                <p:nvPr/>
              </p:nvSpPr>
              <p:spPr>
                <a:xfrm>
                  <a:off x="3960689" y="2699127"/>
                  <a:ext cx="376328" cy="306798"/>
                </a:xfrm>
                <a:custGeom>
                  <a:avLst/>
                  <a:gdLst/>
                  <a:rect l="l" t="t" r="r" b="b"/>
                  <a:pathLst>
                    <a:path w="13201" h="10762" extrusionOk="0">
                      <a:moveTo>
                        <a:pt x="4123" y="1367"/>
                      </a:moveTo>
                      <a:cubicBezTo>
                        <a:pt x="4152" y="1465"/>
                        <a:pt x="4179" y="1676"/>
                        <a:pt x="4141" y="2066"/>
                      </a:cubicBezTo>
                      <a:cubicBezTo>
                        <a:pt x="4096" y="2525"/>
                        <a:pt x="3973" y="3096"/>
                        <a:pt x="3796" y="3673"/>
                      </a:cubicBezTo>
                      <a:cubicBezTo>
                        <a:pt x="3606" y="4287"/>
                        <a:pt x="3393" y="4803"/>
                        <a:pt x="3194" y="5182"/>
                      </a:cubicBezTo>
                      <a:cubicBezTo>
                        <a:pt x="3290" y="4632"/>
                        <a:pt x="3342" y="3953"/>
                        <a:pt x="3342" y="3237"/>
                      </a:cubicBezTo>
                      <a:cubicBezTo>
                        <a:pt x="3342" y="3076"/>
                        <a:pt x="3341" y="2916"/>
                        <a:pt x="3335" y="2761"/>
                      </a:cubicBezTo>
                      <a:cubicBezTo>
                        <a:pt x="3676" y="1895"/>
                        <a:pt x="3979" y="1484"/>
                        <a:pt x="4123" y="1367"/>
                      </a:cubicBezTo>
                      <a:close/>
                      <a:moveTo>
                        <a:pt x="8278" y="1367"/>
                      </a:moveTo>
                      <a:cubicBezTo>
                        <a:pt x="8305" y="1465"/>
                        <a:pt x="8332" y="1676"/>
                        <a:pt x="8295" y="2066"/>
                      </a:cubicBezTo>
                      <a:cubicBezTo>
                        <a:pt x="8250" y="2525"/>
                        <a:pt x="8128" y="3096"/>
                        <a:pt x="7950" y="3673"/>
                      </a:cubicBezTo>
                      <a:cubicBezTo>
                        <a:pt x="7760" y="4287"/>
                        <a:pt x="7547" y="4803"/>
                        <a:pt x="7347" y="5182"/>
                      </a:cubicBezTo>
                      <a:cubicBezTo>
                        <a:pt x="7443" y="4632"/>
                        <a:pt x="7496" y="3953"/>
                        <a:pt x="7496" y="3237"/>
                      </a:cubicBezTo>
                      <a:cubicBezTo>
                        <a:pt x="7496" y="3076"/>
                        <a:pt x="7494" y="2916"/>
                        <a:pt x="7488" y="2761"/>
                      </a:cubicBezTo>
                      <a:cubicBezTo>
                        <a:pt x="7830" y="1895"/>
                        <a:pt x="8133" y="1484"/>
                        <a:pt x="8278" y="1367"/>
                      </a:cubicBezTo>
                      <a:close/>
                      <a:moveTo>
                        <a:pt x="12441" y="1367"/>
                      </a:moveTo>
                      <a:cubicBezTo>
                        <a:pt x="12469" y="1465"/>
                        <a:pt x="12495" y="1676"/>
                        <a:pt x="12457" y="2066"/>
                      </a:cubicBezTo>
                      <a:cubicBezTo>
                        <a:pt x="12412" y="2525"/>
                        <a:pt x="12291" y="3096"/>
                        <a:pt x="12112" y="3673"/>
                      </a:cubicBezTo>
                      <a:cubicBezTo>
                        <a:pt x="11924" y="4287"/>
                        <a:pt x="11711" y="4803"/>
                        <a:pt x="11511" y="5182"/>
                      </a:cubicBezTo>
                      <a:cubicBezTo>
                        <a:pt x="11607" y="4632"/>
                        <a:pt x="11660" y="3953"/>
                        <a:pt x="11660" y="3237"/>
                      </a:cubicBezTo>
                      <a:cubicBezTo>
                        <a:pt x="11660" y="3076"/>
                        <a:pt x="11657" y="2916"/>
                        <a:pt x="11652" y="2761"/>
                      </a:cubicBezTo>
                      <a:cubicBezTo>
                        <a:pt x="11993" y="1895"/>
                        <a:pt x="12297" y="1484"/>
                        <a:pt x="12441" y="1367"/>
                      </a:cubicBezTo>
                      <a:close/>
                      <a:moveTo>
                        <a:pt x="777" y="1369"/>
                      </a:moveTo>
                      <a:cubicBezTo>
                        <a:pt x="923" y="1489"/>
                        <a:pt x="1236" y="1916"/>
                        <a:pt x="1579" y="2788"/>
                      </a:cubicBezTo>
                      <a:cubicBezTo>
                        <a:pt x="1575" y="2935"/>
                        <a:pt x="1572" y="3085"/>
                        <a:pt x="1572" y="3237"/>
                      </a:cubicBezTo>
                      <a:cubicBezTo>
                        <a:pt x="1572" y="3968"/>
                        <a:pt x="1626" y="4659"/>
                        <a:pt x="1725" y="5214"/>
                      </a:cubicBezTo>
                      <a:cubicBezTo>
                        <a:pt x="1527" y="4845"/>
                        <a:pt x="1305" y="4325"/>
                        <a:pt x="1106" y="3673"/>
                      </a:cubicBezTo>
                      <a:cubicBezTo>
                        <a:pt x="929" y="3094"/>
                        <a:pt x="806" y="2525"/>
                        <a:pt x="761" y="2066"/>
                      </a:cubicBezTo>
                      <a:cubicBezTo>
                        <a:pt x="723" y="1678"/>
                        <a:pt x="749" y="1466"/>
                        <a:pt x="777" y="1369"/>
                      </a:cubicBezTo>
                      <a:close/>
                      <a:moveTo>
                        <a:pt x="4931" y="1369"/>
                      </a:moveTo>
                      <a:cubicBezTo>
                        <a:pt x="5078" y="1489"/>
                        <a:pt x="5390" y="1916"/>
                        <a:pt x="5733" y="2788"/>
                      </a:cubicBezTo>
                      <a:cubicBezTo>
                        <a:pt x="5730" y="2935"/>
                        <a:pt x="5725" y="3085"/>
                        <a:pt x="5725" y="3237"/>
                      </a:cubicBezTo>
                      <a:cubicBezTo>
                        <a:pt x="5725" y="3967"/>
                        <a:pt x="5779" y="4659"/>
                        <a:pt x="5880" y="5214"/>
                      </a:cubicBezTo>
                      <a:cubicBezTo>
                        <a:pt x="5680" y="4844"/>
                        <a:pt x="5460" y="4325"/>
                        <a:pt x="5259" y="3673"/>
                      </a:cubicBezTo>
                      <a:cubicBezTo>
                        <a:pt x="5081" y="3094"/>
                        <a:pt x="4959" y="2523"/>
                        <a:pt x="4915" y="2066"/>
                      </a:cubicBezTo>
                      <a:cubicBezTo>
                        <a:pt x="4877" y="1678"/>
                        <a:pt x="4903" y="1465"/>
                        <a:pt x="4931" y="1369"/>
                      </a:cubicBezTo>
                      <a:close/>
                      <a:moveTo>
                        <a:pt x="9095" y="1369"/>
                      </a:moveTo>
                      <a:cubicBezTo>
                        <a:pt x="9240" y="1489"/>
                        <a:pt x="9554" y="1916"/>
                        <a:pt x="9897" y="2788"/>
                      </a:cubicBezTo>
                      <a:cubicBezTo>
                        <a:pt x="9893" y="2935"/>
                        <a:pt x="9890" y="3085"/>
                        <a:pt x="9890" y="3237"/>
                      </a:cubicBezTo>
                      <a:cubicBezTo>
                        <a:pt x="9890" y="3967"/>
                        <a:pt x="9943" y="4659"/>
                        <a:pt x="10042" y="5214"/>
                      </a:cubicBezTo>
                      <a:cubicBezTo>
                        <a:pt x="9845" y="4844"/>
                        <a:pt x="9623" y="4325"/>
                        <a:pt x="9422" y="3673"/>
                      </a:cubicBezTo>
                      <a:cubicBezTo>
                        <a:pt x="9245" y="3094"/>
                        <a:pt x="9122" y="2523"/>
                        <a:pt x="9077" y="2066"/>
                      </a:cubicBezTo>
                      <a:cubicBezTo>
                        <a:pt x="9040" y="1678"/>
                        <a:pt x="9067" y="1465"/>
                        <a:pt x="9095" y="1369"/>
                      </a:cubicBezTo>
                      <a:close/>
                      <a:moveTo>
                        <a:pt x="2456" y="554"/>
                      </a:moveTo>
                      <a:cubicBezTo>
                        <a:pt x="2516" y="660"/>
                        <a:pt x="2606" y="892"/>
                        <a:pt x="2684" y="1330"/>
                      </a:cubicBezTo>
                      <a:cubicBezTo>
                        <a:pt x="2780" y="1858"/>
                        <a:pt x="2832" y="2534"/>
                        <a:pt x="2832" y="3235"/>
                      </a:cubicBezTo>
                      <a:cubicBezTo>
                        <a:pt x="2832" y="3935"/>
                        <a:pt x="2780" y="4614"/>
                        <a:pt x="2684" y="5140"/>
                      </a:cubicBezTo>
                      <a:cubicBezTo>
                        <a:pt x="2606" y="5575"/>
                        <a:pt x="2516" y="5807"/>
                        <a:pt x="2456" y="5915"/>
                      </a:cubicBezTo>
                      <a:cubicBezTo>
                        <a:pt x="2396" y="5809"/>
                        <a:pt x="2306" y="5576"/>
                        <a:pt x="2227" y="5140"/>
                      </a:cubicBezTo>
                      <a:cubicBezTo>
                        <a:pt x="2132" y="4613"/>
                        <a:pt x="2080" y="3935"/>
                        <a:pt x="2080" y="3235"/>
                      </a:cubicBezTo>
                      <a:cubicBezTo>
                        <a:pt x="2080" y="2534"/>
                        <a:pt x="2132" y="1858"/>
                        <a:pt x="2227" y="1330"/>
                      </a:cubicBezTo>
                      <a:cubicBezTo>
                        <a:pt x="2306" y="895"/>
                        <a:pt x="2396" y="663"/>
                        <a:pt x="2456" y="554"/>
                      </a:cubicBezTo>
                      <a:close/>
                      <a:moveTo>
                        <a:pt x="6610" y="554"/>
                      </a:moveTo>
                      <a:cubicBezTo>
                        <a:pt x="6670" y="660"/>
                        <a:pt x="6760" y="892"/>
                        <a:pt x="6839" y="1330"/>
                      </a:cubicBezTo>
                      <a:cubicBezTo>
                        <a:pt x="6934" y="1858"/>
                        <a:pt x="6986" y="2534"/>
                        <a:pt x="6986" y="3235"/>
                      </a:cubicBezTo>
                      <a:cubicBezTo>
                        <a:pt x="6986" y="3935"/>
                        <a:pt x="6934" y="4614"/>
                        <a:pt x="6839" y="5140"/>
                      </a:cubicBezTo>
                      <a:cubicBezTo>
                        <a:pt x="6760" y="5575"/>
                        <a:pt x="6670" y="5807"/>
                        <a:pt x="6610" y="5915"/>
                      </a:cubicBezTo>
                      <a:cubicBezTo>
                        <a:pt x="6550" y="5809"/>
                        <a:pt x="6460" y="5576"/>
                        <a:pt x="6382" y="5140"/>
                      </a:cubicBezTo>
                      <a:cubicBezTo>
                        <a:pt x="6286" y="4613"/>
                        <a:pt x="6234" y="3935"/>
                        <a:pt x="6234" y="3235"/>
                      </a:cubicBezTo>
                      <a:cubicBezTo>
                        <a:pt x="6234" y="2534"/>
                        <a:pt x="6286" y="1858"/>
                        <a:pt x="6382" y="1330"/>
                      </a:cubicBezTo>
                      <a:cubicBezTo>
                        <a:pt x="6460" y="895"/>
                        <a:pt x="6550" y="663"/>
                        <a:pt x="6610" y="554"/>
                      </a:cubicBezTo>
                      <a:close/>
                      <a:moveTo>
                        <a:pt x="10774" y="554"/>
                      </a:moveTo>
                      <a:cubicBezTo>
                        <a:pt x="10832" y="660"/>
                        <a:pt x="10924" y="892"/>
                        <a:pt x="11002" y="1330"/>
                      </a:cubicBezTo>
                      <a:cubicBezTo>
                        <a:pt x="11098" y="1858"/>
                        <a:pt x="11150" y="2534"/>
                        <a:pt x="11150" y="3235"/>
                      </a:cubicBezTo>
                      <a:cubicBezTo>
                        <a:pt x="11150" y="3935"/>
                        <a:pt x="11098" y="4614"/>
                        <a:pt x="11002" y="5140"/>
                      </a:cubicBezTo>
                      <a:cubicBezTo>
                        <a:pt x="10924" y="5575"/>
                        <a:pt x="10832" y="5807"/>
                        <a:pt x="10774" y="5915"/>
                      </a:cubicBezTo>
                      <a:cubicBezTo>
                        <a:pt x="10714" y="5809"/>
                        <a:pt x="10624" y="5576"/>
                        <a:pt x="10545" y="5140"/>
                      </a:cubicBezTo>
                      <a:cubicBezTo>
                        <a:pt x="10449" y="4613"/>
                        <a:pt x="10396" y="3935"/>
                        <a:pt x="10396" y="3235"/>
                      </a:cubicBezTo>
                      <a:cubicBezTo>
                        <a:pt x="10396" y="2534"/>
                        <a:pt x="10449" y="1858"/>
                        <a:pt x="10545" y="1330"/>
                      </a:cubicBezTo>
                      <a:cubicBezTo>
                        <a:pt x="10624" y="895"/>
                        <a:pt x="10714" y="663"/>
                        <a:pt x="10774" y="554"/>
                      </a:cubicBezTo>
                      <a:close/>
                      <a:moveTo>
                        <a:pt x="8686" y="2839"/>
                      </a:moveTo>
                      <a:cubicBezTo>
                        <a:pt x="8755" y="3177"/>
                        <a:pt x="8843" y="3515"/>
                        <a:pt x="8938" y="3821"/>
                      </a:cubicBezTo>
                      <a:cubicBezTo>
                        <a:pt x="9187" y="4632"/>
                        <a:pt x="9593" y="5614"/>
                        <a:pt x="10018" y="6091"/>
                      </a:cubicBezTo>
                      <a:cubicBezTo>
                        <a:pt x="9440" y="6273"/>
                        <a:pt x="8963" y="6666"/>
                        <a:pt x="8687" y="7170"/>
                      </a:cubicBezTo>
                      <a:cubicBezTo>
                        <a:pt x="8578" y="6966"/>
                        <a:pt x="8431" y="6776"/>
                        <a:pt x="8251" y="6609"/>
                      </a:cubicBezTo>
                      <a:cubicBezTo>
                        <a:pt x="7995" y="6369"/>
                        <a:pt x="7688" y="6196"/>
                        <a:pt x="7353" y="6089"/>
                      </a:cubicBezTo>
                      <a:cubicBezTo>
                        <a:pt x="7784" y="5611"/>
                        <a:pt x="8191" y="4620"/>
                        <a:pt x="8436" y="3821"/>
                      </a:cubicBezTo>
                      <a:cubicBezTo>
                        <a:pt x="8528" y="3515"/>
                        <a:pt x="8617" y="3175"/>
                        <a:pt x="8686" y="2839"/>
                      </a:cubicBezTo>
                      <a:close/>
                      <a:moveTo>
                        <a:pt x="4528" y="2860"/>
                      </a:moveTo>
                      <a:cubicBezTo>
                        <a:pt x="4595" y="3190"/>
                        <a:pt x="4684" y="3521"/>
                        <a:pt x="4775" y="3821"/>
                      </a:cubicBezTo>
                      <a:cubicBezTo>
                        <a:pt x="5025" y="4632"/>
                        <a:pt x="5432" y="5617"/>
                        <a:pt x="5857" y="6092"/>
                      </a:cubicBezTo>
                      <a:cubicBezTo>
                        <a:pt x="5280" y="6278"/>
                        <a:pt x="4804" y="6668"/>
                        <a:pt x="4531" y="7171"/>
                      </a:cubicBezTo>
                      <a:cubicBezTo>
                        <a:pt x="4420" y="6968"/>
                        <a:pt x="4273" y="6779"/>
                        <a:pt x="4093" y="6611"/>
                      </a:cubicBezTo>
                      <a:cubicBezTo>
                        <a:pt x="3837" y="6374"/>
                        <a:pt x="3531" y="6197"/>
                        <a:pt x="3200" y="6092"/>
                      </a:cubicBezTo>
                      <a:cubicBezTo>
                        <a:pt x="3627" y="5612"/>
                        <a:pt x="4036" y="4620"/>
                        <a:pt x="4280" y="3821"/>
                      </a:cubicBezTo>
                      <a:cubicBezTo>
                        <a:pt x="4373" y="3521"/>
                        <a:pt x="4460" y="3190"/>
                        <a:pt x="4528" y="2860"/>
                      </a:cubicBezTo>
                      <a:close/>
                      <a:moveTo>
                        <a:pt x="2465" y="6482"/>
                      </a:moveTo>
                      <a:cubicBezTo>
                        <a:pt x="2952" y="6485"/>
                        <a:pt x="3410" y="6662"/>
                        <a:pt x="3753" y="6979"/>
                      </a:cubicBezTo>
                      <a:cubicBezTo>
                        <a:pt x="4093" y="7297"/>
                        <a:pt x="4280" y="7718"/>
                        <a:pt x="4280" y="8164"/>
                      </a:cubicBezTo>
                      <a:cubicBezTo>
                        <a:pt x="4280" y="8260"/>
                        <a:pt x="4273" y="8384"/>
                        <a:pt x="4261" y="8528"/>
                      </a:cubicBezTo>
                      <a:lnTo>
                        <a:pt x="3182" y="8528"/>
                      </a:lnTo>
                      <a:cubicBezTo>
                        <a:pt x="3054" y="8528"/>
                        <a:pt x="2942" y="8618"/>
                        <a:pt x="2922" y="8744"/>
                      </a:cubicBezTo>
                      <a:cubicBezTo>
                        <a:pt x="2900" y="8901"/>
                        <a:pt x="3021" y="9033"/>
                        <a:pt x="3173" y="9033"/>
                      </a:cubicBezTo>
                      <a:lnTo>
                        <a:pt x="4218" y="9033"/>
                      </a:lnTo>
                      <a:cubicBezTo>
                        <a:pt x="4162" y="9393"/>
                        <a:pt x="4083" y="9815"/>
                        <a:pt x="3975" y="10252"/>
                      </a:cubicBezTo>
                      <a:lnTo>
                        <a:pt x="947" y="10252"/>
                      </a:lnTo>
                      <a:lnTo>
                        <a:pt x="947" y="10237"/>
                      </a:lnTo>
                      <a:lnTo>
                        <a:pt x="948" y="10237"/>
                      </a:lnTo>
                      <a:cubicBezTo>
                        <a:pt x="920" y="10123"/>
                        <a:pt x="893" y="10009"/>
                        <a:pt x="870" y="9898"/>
                      </a:cubicBezTo>
                      <a:lnTo>
                        <a:pt x="1527" y="9898"/>
                      </a:lnTo>
                      <a:cubicBezTo>
                        <a:pt x="1654" y="9898"/>
                        <a:pt x="1767" y="9808"/>
                        <a:pt x="1785" y="9682"/>
                      </a:cubicBezTo>
                      <a:cubicBezTo>
                        <a:pt x="1807" y="9525"/>
                        <a:pt x="1686" y="9391"/>
                        <a:pt x="1534" y="9391"/>
                      </a:cubicBezTo>
                      <a:lnTo>
                        <a:pt x="806" y="9391"/>
                      </a:lnTo>
                      <a:cubicBezTo>
                        <a:pt x="794" y="9391"/>
                        <a:pt x="783" y="9391"/>
                        <a:pt x="773" y="9393"/>
                      </a:cubicBezTo>
                      <a:cubicBezTo>
                        <a:pt x="678" y="8862"/>
                        <a:pt x="628" y="8414"/>
                        <a:pt x="628" y="8161"/>
                      </a:cubicBezTo>
                      <a:cubicBezTo>
                        <a:pt x="628" y="7958"/>
                        <a:pt x="667" y="7765"/>
                        <a:pt x="738" y="7585"/>
                      </a:cubicBezTo>
                      <a:cubicBezTo>
                        <a:pt x="753" y="7588"/>
                        <a:pt x="768" y="7590"/>
                        <a:pt x="783" y="7590"/>
                      </a:cubicBezTo>
                      <a:lnTo>
                        <a:pt x="1890" y="7590"/>
                      </a:lnTo>
                      <a:cubicBezTo>
                        <a:pt x="2017" y="7590"/>
                        <a:pt x="2129" y="7500"/>
                        <a:pt x="2149" y="7374"/>
                      </a:cubicBezTo>
                      <a:cubicBezTo>
                        <a:pt x="2171" y="7216"/>
                        <a:pt x="2050" y="7083"/>
                        <a:pt x="1897" y="7083"/>
                      </a:cubicBezTo>
                      <a:lnTo>
                        <a:pt x="1053" y="7083"/>
                      </a:lnTo>
                      <a:cubicBezTo>
                        <a:pt x="1388" y="6716"/>
                        <a:pt x="1888" y="6482"/>
                        <a:pt x="2449" y="6482"/>
                      </a:cubicBezTo>
                      <a:close/>
                      <a:moveTo>
                        <a:pt x="4531" y="10001"/>
                      </a:moveTo>
                      <a:cubicBezTo>
                        <a:pt x="4549" y="10084"/>
                        <a:pt x="4568" y="10168"/>
                        <a:pt x="4586" y="10252"/>
                      </a:cubicBezTo>
                      <a:lnTo>
                        <a:pt x="4474" y="10252"/>
                      </a:lnTo>
                      <a:cubicBezTo>
                        <a:pt x="4493" y="10168"/>
                        <a:pt x="4511" y="10084"/>
                        <a:pt x="4531" y="10001"/>
                      </a:cubicBezTo>
                      <a:close/>
                      <a:moveTo>
                        <a:pt x="8687" y="10001"/>
                      </a:moveTo>
                      <a:cubicBezTo>
                        <a:pt x="8707" y="10084"/>
                        <a:pt x="8725" y="10168"/>
                        <a:pt x="8744" y="10252"/>
                      </a:cubicBezTo>
                      <a:lnTo>
                        <a:pt x="8632" y="10252"/>
                      </a:lnTo>
                      <a:cubicBezTo>
                        <a:pt x="8653" y="10168"/>
                        <a:pt x="8671" y="10084"/>
                        <a:pt x="8687" y="10001"/>
                      </a:cubicBezTo>
                      <a:close/>
                      <a:moveTo>
                        <a:pt x="6619" y="6482"/>
                      </a:moveTo>
                      <a:cubicBezTo>
                        <a:pt x="7109" y="6483"/>
                        <a:pt x="7566" y="6662"/>
                        <a:pt x="7909" y="6982"/>
                      </a:cubicBezTo>
                      <a:cubicBezTo>
                        <a:pt x="8251" y="7299"/>
                        <a:pt x="8439" y="7720"/>
                        <a:pt x="8439" y="8167"/>
                      </a:cubicBezTo>
                      <a:cubicBezTo>
                        <a:pt x="8439" y="8261"/>
                        <a:pt x="8431" y="8386"/>
                        <a:pt x="8418" y="8529"/>
                      </a:cubicBezTo>
                      <a:lnTo>
                        <a:pt x="7338" y="8529"/>
                      </a:lnTo>
                      <a:cubicBezTo>
                        <a:pt x="7211" y="8529"/>
                        <a:pt x="7098" y="8619"/>
                        <a:pt x="7080" y="8745"/>
                      </a:cubicBezTo>
                      <a:cubicBezTo>
                        <a:pt x="7058" y="8903"/>
                        <a:pt x="7179" y="9036"/>
                        <a:pt x="7331" y="9036"/>
                      </a:cubicBezTo>
                      <a:lnTo>
                        <a:pt x="8374" y="9036"/>
                      </a:lnTo>
                      <a:cubicBezTo>
                        <a:pt x="8320" y="9396"/>
                        <a:pt x="8239" y="9817"/>
                        <a:pt x="8133" y="10253"/>
                      </a:cubicBezTo>
                      <a:lnTo>
                        <a:pt x="5105" y="10253"/>
                      </a:lnTo>
                      <a:lnTo>
                        <a:pt x="5105" y="10237"/>
                      </a:lnTo>
                      <a:lnTo>
                        <a:pt x="5108" y="10237"/>
                      </a:lnTo>
                      <a:cubicBezTo>
                        <a:pt x="5079" y="10123"/>
                        <a:pt x="5052" y="10009"/>
                        <a:pt x="5030" y="9898"/>
                      </a:cubicBezTo>
                      <a:lnTo>
                        <a:pt x="5686" y="9898"/>
                      </a:lnTo>
                      <a:cubicBezTo>
                        <a:pt x="5814" y="9898"/>
                        <a:pt x="5926" y="9808"/>
                        <a:pt x="5944" y="9682"/>
                      </a:cubicBezTo>
                      <a:cubicBezTo>
                        <a:pt x="5967" y="9525"/>
                        <a:pt x="5845" y="9391"/>
                        <a:pt x="5694" y="9391"/>
                      </a:cubicBezTo>
                      <a:lnTo>
                        <a:pt x="4962" y="9391"/>
                      </a:lnTo>
                      <a:cubicBezTo>
                        <a:pt x="4952" y="9391"/>
                        <a:pt x="4940" y="9391"/>
                        <a:pt x="4931" y="9393"/>
                      </a:cubicBezTo>
                      <a:cubicBezTo>
                        <a:pt x="4835" y="8862"/>
                        <a:pt x="4786" y="8414"/>
                        <a:pt x="4786" y="8161"/>
                      </a:cubicBezTo>
                      <a:cubicBezTo>
                        <a:pt x="4786" y="7958"/>
                        <a:pt x="4825" y="7765"/>
                        <a:pt x="4895" y="7585"/>
                      </a:cubicBezTo>
                      <a:cubicBezTo>
                        <a:pt x="4910" y="7588"/>
                        <a:pt x="4925" y="7590"/>
                        <a:pt x="4940" y="7590"/>
                      </a:cubicBezTo>
                      <a:lnTo>
                        <a:pt x="6048" y="7590"/>
                      </a:lnTo>
                      <a:cubicBezTo>
                        <a:pt x="6175" y="7590"/>
                        <a:pt x="6288" y="7500"/>
                        <a:pt x="6307" y="7374"/>
                      </a:cubicBezTo>
                      <a:cubicBezTo>
                        <a:pt x="6330" y="7216"/>
                        <a:pt x="6207" y="7083"/>
                        <a:pt x="6055" y="7083"/>
                      </a:cubicBezTo>
                      <a:lnTo>
                        <a:pt x="5210" y="7083"/>
                      </a:lnTo>
                      <a:cubicBezTo>
                        <a:pt x="5544" y="6717"/>
                        <a:pt x="6045" y="6483"/>
                        <a:pt x="6602" y="6482"/>
                      </a:cubicBezTo>
                      <a:close/>
                      <a:moveTo>
                        <a:pt x="10783" y="6482"/>
                      </a:moveTo>
                      <a:cubicBezTo>
                        <a:pt x="11270" y="6485"/>
                        <a:pt x="11727" y="6662"/>
                        <a:pt x="12070" y="6982"/>
                      </a:cubicBezTo>
                      <a:cubicBezTo>
                        <a:pt x="12411" y="7299"/>
                        <a:pt x="12598" y="7720"/>
                        <a:pt x="12598" y="8167"/>
                      </a:cubicBezTo>
                      <a:cubicBezTo>
                        <a:pt x="12598" y="8261"/>
                        <a:pt x="12591" y="8386"/>
                        <a:pt x="12577" y="8529"/>
                      </a:cubicBezTo>
                      <a:lnTo>
                        <a:pt x="11498" y="8529"/>
                      </a:lnTo>
                      <a:cubicBezTo>
                        <a:pt x="11370" y="8529"/>
                        <a:pt x="11258" y="8619"/>
                        <a:pt x="11240" y="8745"/>
                      </a:cubicBezTo>
                      <a:cubicBezTo>
                        <a:pt x="11218" y="8903"/>
                        <a:pt x="11339" y="9036"/>
                        <a:pt x="11490" y="9036"/>
                      </a:cubicBezTo>
                      <a:lnTo>
                        <a:pt x="12537" y="9036"/>
                      </a:lnTo>
                      <a:cubicBezTo>
                        <a:pt x="12481" y="9396"/>
                        <a:pt x="12402" y="9817"/>
                        <a:pt x="12294" y="10253"/>
                      </a:cubicBezTo>
                      <a:lnTo>
                        <a:pt x="9266" y="10253"/>
                      </a:lnTo>
                      <a:lnTo>
                        <a:pt x="9266" y="10237"/>
                      </a:lnTo>
                      <a:lnTo>
                        <a:pt x="9267" y="10237"/>
                      </a:lnTo>
                      <a:cubicBezTo>
                        <a:pt x="9239" y="10123"/>
                        <a:pt x="9212" y="10009"/>
                        <a:pt x="9190" y="9898"/>
                      </a:cubicBezTo>
                      <a:lnTo>
                        <a:pt x="9846" y="9898"/>
                      </a:lnTo>
                      <a:cubicBezTo>
                        <a:pt x="9973" y="9898"/>
                        <a:pt x="10086" y="9808"/>
                        <a:pt x="10104" y="9682"/>
                      </a:cubicBezTo>
                      <a:cubicBezTo>
                        <a:pt x="10126" y="9525"/>
                        <a:pt x="10005" y="9391"/>
                        <a:pt x="9854" y="9391"/>
                      </a:cubicBezTo>
                      <a:lnTo>
                        <a:pt x="9122" y="9391"/>
                      </a:lnTo>
                      <a:cubicBezTo>
                        <a:pt x="9112" y="9391"/>
                        <a:pt x="9100" y="9391"/>
                        <a:pt x="9091" y="9393"/>
                      </a:cubicBezTo>
                      <a:cubicBezTo>
                        <a:pt x="8995" y="8862"/>
                        <a:pt x="8945" y="8414"/>
                        <a:pt x="8945" y="8161"/>
                      </a:cubicBezTo>
                      <a:cubicBezTo>
                        <a:pt x="8945" y="7958"/>
                        <a:pt x="8984" y="7765"/>
                        <a:pt x="9055" y="7585"/>
                      </a:cubicBezTo>
                      <a:cubicBezTo>
                        <a:pt x="9070" y="7588"/>
                        <a:pt x="9085" y="7590"/>
                        <a:pt x="9100" y="7590"/>
                      </a:cubicBezTo>
                      <a:lnTo>
                        <a:pt x="10207" y="7590"/>
                      </a:lnTo>
                      <a:cubicBezTo>
                        <a:pt x="10335" y="7590"/>
                        <a:pt x="10447" y="7500"/>
                        <a:pt x="10467" y="7374"/>
                      </a:cubicBezTo>
                      <a:cubicBezTo>
                        <a:pt x="10489" y="7216"/>
                        <a:pt x="10366" y="7083"/>
                        <a:pt x="10215" y="7083"/>
                      </a:cubicBezTo>
                      <a:lnTo>
                        <a:pt x="9369" y="7083"/>
                      </a:lnTo>
                      <a:cubicBezTo>
                        <a:pt x="9705" y="6716"/>
                        <a:pt x="10206" y="6482"/>
                        <a:pt x="10766" y="6482"/>
                      </a:cubicBezTo>
                      <a:close/>
                      <a:moveTo>
                        <a:pt x="2452" y="0"/>
                      </a:moveTo>
                      <a:cubicBezTo>
                        <a:pt x="2134" y="0"/>
                        <a:pt x="1912" y="344"/>
                        <a:pt x="1756" y="1078"/>
                      </a:cubicBezTo>
                      <a:cubicBezTo>
                        <a:pt x="1714" y="1281"/>
                        <a:pt x="1678" y="1505"/>
                        <a:pt x="1650" y="1747"/>
                      </a:cubicBezTo>
                      <a:cubicBezTo>
                        <a:pt x="1575" y="1610"/>
                        <a:pt x="1501" y="1484"/>
                        <a:pt x="1426" y="1376"/>
                      </a:cubicBezTo>
                      <a:cubicBezTo>
                        <a:pt x="1333" y="1238"/>
                        <a:pt x="1064" y="839"/>
                        <a:pt x="732" y="839"/>
                      </a:cubicBezTo>
                      <a:cubicBezTo>
                        <a:pt x="700" y="839"/>
                        <a:pt x="669" y="843"/>
                        <a:pt x="637" y="850"/>
                      </a:cubicBezTo>
                      <a:cubicBezTo>
                        <a:pt x="554" y="868"/>
                        <a:pt x="440" y="922"/>
                        <a:pt x="353" y="1071"/>
                      </a:cubicBezTo>
                      <a:cubicBezTo>
                        <a:pt x="73" y="1562"/>
                        <a:pt x="317" y="2866"/>
                        <a:pt x="614" y="3833"/>
                      </a:cubicBezTo>
                      <a:cubicBezTo>
                        <a:pt x="863" y="4644"/>
                        <a:pt x="1269" y="5626"/>
                        <a:pt x="1695" y="6101"/>
                      </a:cubicBezTo>
                      <a:cubicBezTo>
                        <a:pt x="774" y="6393"/>
                        <a:pt x="112" y="7213"/>
                        <a:pt x="112" y="8174"/>
                      </a:cubicBezTo>
                      <a:cubicBezTo>
                        <a:pt x="112" y="8555"/>
                        <a:pt x="209" y="9342"/>
                        <a:pt x="421" y="10253"/>
                      </a:cubicBezTo>
                      <a:lnTo>
                        <a:pt x="284" y="10253"/>
                      </a:lnTo>
                      <a:cubicBezTo>
                        <a:pt x="254" y="10253"/>
                        <a:pt x="226" y="10265"/>
                        <a:pt x="205" y="10288"/>
                      </a:cubicBezTo>
                      <a:cubicBezTo>
                        <a:pt x="1" y="10505"/>
                        <a:pt x="151" y="10761"/>
                        <a:pt x="361" y="10761"/>
                      </a:cubicBezTo>
                      <a:lnTo>
                        <a:pt x="12839" y="10761"/>
                      </a:lnTo>
                      <a:cubicBezTo>
                        <a:pt x="13049" y="10761"/>
                        <a:pt x="13201" y="10505"/>
                        <a:pt x="12995" y="10288"/>
                      </a:cubicBezTo>
                      <a:cubicBezTo>
                        <a:pt x="12982" y="10265"/>
                        <a:pt x="12955" y="10252"/>
                        <a:pt x="12925" y="10252"/>
                      </a:cubicBezTo>
                      <a:lnTo>
                        <a:pt x="12790" y="10252"/>
                      </a:lnTo>
                      <a:cubicBezTo>
                        <a:pt x="13001" y="9340"/>
                        <a:pt x="13100" y="8552"/>
                        <a:pt x="13100" y="8174"/>
                      </a:cubicBezTo>
                      <a:cubicBezTo>
                        <a:pt x="13100" y="7585"/>
                        <a:pt x="12854" y="7035"/>
                        <a:pt x="12411" y="6621"/>
                      </a:cubicBezTo>
                      <a:cubicBezTo>
                        <a:pt x="12154" y="6383"/>
                        <a:pt x="11849" y="6206"/>
                        <a:pt x="11517" y="6101"/>
                      </a:cubicBezTo>
                      <a:cubicBezTo>
                        <a:pt x="11945" y="5624"/>
                        <a:pt x="12352" y="4631"/>
                        <a:pt x="12598" y="3833"/>
                      </a:cubicBezTo>
                      <a:cubicBezTo>
                        <a:pt x="12895" y="2866"/>
                        <a:pt x="13142" y="1562"/>
                        <a:pt x="12859" y="1071"/>
                      </a:cubicBezTo>
                      <a:cubicBezTo>
                        <a:pt x="12772" y="922"/>
                        <a:pt x="12658" y="868"/>
                        <a:pt x="12576" y="850"/>
                      </a:cubicBezTo>
                      <a:cubicBezTo>
                        <a:pt x="12544" y="843"/>
                        <a:pt x="12512" y="839"/>
                        <a:pt x="12481" y="839"/>
                      </a:cubicBezTo>
                      <a:cubicBezTo>
                        <a:pt x="12155" y="839"/>
                        <a:pt x="11889" y="1226"/>
                        <a:pt x="11796" y="1361"/>
                      </a:cubicBezTo>
                      <a:cubicBezTo>
                        <a:pt x="11721" y="1469"/>
                        <a:pt x="11646" y="1594"/>
                        <a:pt x="11571" y="1730"/>
                      </a:cubicBezTo>
                      <a:cubicBezTo>
                        <a:pt x="11543" y="1496"/>
                        <a:pt x="11507" y="1278"/>
                        <a:pt x="11466" y="1078"/>
                      </a:cubicBezTo>
                      <a:cubicBezTo>
                        <a:pt x="11311" y="342"/>
                        <a:pt x="11092" y="0"/>
                        <a:pt x="10771" y="0"/>
                      </a:cubicBezTo>
                      <a:cubicBezTo>
                        <a:pt x="10453" y="0"/>
                        <a:pt x="10231" y="344"/>
                        <a:pt x="10075" y="1078"/>
                      </a:cubicBezTo>
                      <a:cubicBezTo>
                        <a:pt x="10033" y="1281"/>
                        <a:pt x="9997" y="1505"/>
                        <a:pt x="9969" y="1747"/>
                      </a:cubicBezTo>
                      <a:cubicBezTo>
                        <a:pt x="9894" y="1610"/>
                        <a:pt x="9821" y="1484"/>
                        <a:pt x="9746" y="1376"/>
                      </a:cubicBezTo>
                      <a:cubicBezTo>
                        <a:pt x="9652" y="1238"/>
                        <a:pt x="9383" y="839"/>
                        <a:pt x="9051" y="839"/>
                      </a:cubicBezTo>
                      <a:cubicBezTo>
                        <a:pt x="9020" y="839"/>
                        <a:pt x="8988" y="843"/>
                        <a:pt x="8956" y="850"/>
                      </a:cubicBezTo>
                      <a:cubicBezTo>
                        <a:pt x="8876" y="868"/>
                        <a:pt x="8768" y="919"/>
                        <a:pt x="8684" y="1056"/>
                      </a:cubicBezTo>
                      <a:cubicBezTo>
                        <a:pt x="8599" y="919"/>
                        <a:pt x="8491" y="868"/>
                        <a:pt x="8412" y="850"/>
                      </a:cubicBezTo>
                      <a:cubicBezTo>
                        <a:pt x="8380" y="843"/>
                        <a:pt x="8348" y="839"/>
                        <a:pt x="8317" y="839"/>
                      </a:cubicBezTo>
                      <a:cubicBezTo>
                        <a:pt x="7991" y="839"/>
                        <a:pt x="7725" y="1226"/>
                        <a:pt x="7632" y="1361"/>
                      </a:cubicBezTo>
                      <a:cubicBezTo>
                        <a:pt x="7557" y="1469"/>
                        <a:pt x="7482" y="1594"/>
                        <a:pt x="7407" y="1730"/>
                      </a:cubicBezTo>
                      <a:cubicBezTo>
                        <a:pt x="7380" y="1496"/>
                        <a:pt x="7344" y="1278"/>
                        <a:pt x="7302" y="1078"/>
                      </a:cubicBezTo>
                      <a:cubicBezTo>
                        <a:pt x="7148" y="342"/>
                        <a:pt x="6928" y="0"/>
                        <a:pt x="6608" y="0"/>
                      </a:cubicBezTo>
                      <a:cubicBezTo>
                        <a:pt x="6288" y="0"/>
                        <a:pt x="6069" y="344"/>
                        <a:pt x="5913" y="1078"/>
                      </a:cubicBezTo>
                      <a:cubicBezTo>
                        <a:pt x="5869" y="1281"/>
                        <a:pt x="5833" y="1505"/>
                        <a:pt x="5806" y="1747"/>
                      </a:cubicBezTo>
                      <a:cubicBezTo>
                        <a:pt x="5731" y="1610"/>
                        <a:pt x="5658" y="1484"/>
                        <a:pt x="5583" y="1376"/>
                      </a:cubicBezTo>
                      <a:cubicBezTo>
                        <a:pt x="5489" y="1238"/>
                        <a:pt x="5219" y="839"/>
                        <a:pt x="4887" y="839"/>
                      </a:cubicBezTo>
                      <a:cubicBezTo>
                        <a:pt x="4856" y="839"/>
                        <a:pt x="4824" y="843"/>
                        <a:pt x="4792" y="850"/>
                      </a:cubicBezTo>
                      <a:cubicBezTo>
                        <a:pt x="4715" y="868"/>
                        <a:pt x="4607" y="918"/>
                        <a:pt x="4525" y="1048"/>
                      </a:cubicBezTo>
                      <a:cubicBezTo>
                        <a:pt x="4439" y="918"/>
                        <a:pt x="4333" y="868"/>
                        <a:pt x="4256" y="850"/>
                      </a:cubicBezTo>
                      <a:cubicBezTo>
                        <a:pt x="4224" y="843"/>
                        <a:pt x="4193" y="839"/>
                        <a:pt x="4162" y="839"/>
                      </a:cubicBezTo>
                      <a:cubicBezTo>
                        <a:pt x="3835" y="839"/>
                        <a:pt x="3569" y="1226"/>
                        <a:pt x="3477" y="1361"/>
                      </a:cubicBezTo>
                      <a:cubicBezTo>
                        <a:pt x="3402" y="1469"/>
                        <a:pt x="3327" y="1594"/>
                        <a:pt x="3252" y="1730"/>
                      </a:cubicBezTo>
                      <a:cubicBezTo>
                        <a:pt x="3224" y="1496"/>
                        <a:pt x="3188" y="1278"/>
                        <a:pt x="3147" y="1078"/>
                      </a:cubicBezTo>
                      <a:cubicBezTo>
                        <a:pt x="2991" y="342"/>
                        <a:pt x="2773" y="0"/>
                        <a:pt x="24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568" name=""/>
          <p:cNvGrpSpPr/>
          <p:nvPr/>
        </p:nvGrpSpPr>
        <p:grpSpPr>
          <a:xfrm rot="0">
            <a:off x="1774145" y="1556512"/>
            <a:ext cx="651600" cy="651600"/>
            <a:chOff x="494965" y="2270137"/>
            <a:chExt cx="651600" cy="651600"/>
          </a:xfrm>
        </p:grpSpPr>
        <p:sp>
          <p:nvSpPr>
            <p:cNvPr id="407" name="Google Shape;407;p40"/>
            <p:cNvSpPr/>
            <p:nvPr/>
          </p:nvSpPr>
          <p:spPr>
            <a:xfrm>
              <a:off x="494965" y="2270137"/>
              <a:ext cx="651600" cy="65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67" name=""/>
            <p:cNvGrpSpPr/>
            <p:nvPr/>
          </p:nvGrpSpPr>
          <p:grpSpPr>
            <a:xfrm rot="0">
              <a:off x="609597" y="2387452"/>
              <a:ext cx="422327" cy="416995"/>
              <a:chOff x="609597" y="2387452"/>
              <a:chExt cx="422327" cy="416995"/>
            </a:xfrm>
          </p:grpSpPr>
          <p:sp>
            <p:nvSpPr>
              <p:cNvPr id="520" name="Google Shape;520;p40"/>
              <p:cNvSpPr/>
              <p:nvPr/>
            </p:nvSpPr>
            <p:spPr>
              <a:xfrm>
                <a:off x="818222" y="2546886"/>
                <a:ext cx="64615" cy="58574"/>
              </a:xfrm>
              <a:custGeom>
                <a:avLst/>
                <a:gdLst/>
                <a:rect l="l" t="t" r="r" b="b"/>
                <a:pathLst>
                  <a:path w="2011" h="1823" extrusionOk="0">
                    <a:moveTo>
                      <a:pt x="1734" y="0"/>
                    </a:moveTo>
                    <a:cubicBezTo>
                      <a:pt x="1453" y="0"/>
                      <a:pt x="873" y="48"/>
                      <a:pt x="503" y="411"/>
                    </a:cubicBezTo>
                    <a:cubicBezTo>
                      <a:pt x="1" y="903"/>
                      <a:pt x="91" y="1808"/>
                      <a:pt x="91" y="1813"/>
                    </a:cubicBezTo>
                    <a:cubicBezTo>
                      <a:pt x="91" y="1813"/>
                      <a:pt x="177" y="1823"/>
                      <a:pt x="311" y="1823"/>
                    </a:cubicBezTo>
                    <a:cubicBezTo>
                      <a:pt x="613" y="1823"/>
                      <a:pt x="1160" y="1770"/>
                      <a:pt x="1509" y="1427"/>
                    </a:cubicBezTo>
                    <a:cubicBezTo>
                      <a:pt x="2011" y="936"/>
                      <a:pt x="1902" y="14"/>
                      <a:pt x="1899" y="6"/>
                    </a:cubicBezTo>
                    <a:cubicBezTo>
                      <a:pt x="1898" y="6"/>
                      <a:pt x="1835" y="0"/>
                      <a:pt x="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1" name="Google Shape;521;p40"/>
              <p:cNvSpPr/>
              <p:nvPr/>
            </p:nvSpPr>
            <p:spPr>
              <a:xfrm>
                <a:off x="879206" y="2546982"/>
                <a:ext cx="32" cy="128"/>
              </a:xfrm>
              <a:custGeom>
                <a:avLst/>
                <a:gd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2" name="Google Shape;522;p40"/>
              <p:cNvSpPr/>
              <p:nvPr/>
            </p:nvSpPr>
            <p:spPr>
              <a:xfrm>
                <a:off x="879206" y="2546982"/>
                <a:ext cx="32" cy="128"/>
              </a:xfrm>
              <a:custGeom>
                <a:avLst/>
                <a:gdLst/>
                <a:rect l="l" t="t" r="r" b="b"/>
                <a:pathLst>
                  <a:path w="1" h="4" extrusionOk="0">
                    <a:moveTo>
                      <a:pt x="1" y="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3" name="Google Shape;523;p40"/>
              <p:cNvSpPr/>
              <p:nvPr/>
            </p:nvSpPr>
            <p:spPr>
              <a:xfrm>
                <a:off x="879206" y="2547079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4" name="Google Shape;524;p40"/>
              <p:cNvSpPr/>
              <p:nvPr/>
            </p:nvSpPr>
            <p:spPr>
              <a:xfrm>
                <a:off x="762603" y="254698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5" name="Google Shape;525;p40"/>
              <p:cNvSpPr/>
              <p:nvPr/>
            </p:nvSpPr>
            <p:spPr>
              <a:xfrm>
                <a:off x="762603" y="2546982"/>
                <a:ext cx="32" cy="128"/>
              </a:xfrm>
              <a:custGeom>
                <a:avLst/>
                <a:gdLst/>
                <a:rect l="l" t="t" r="r" b="b"/>
                <a:pathLst>
                  <a:path w="1" h="4" extrusionOk="0">
                    <a:moveTo>
                      <a:pt x="1" y="3"/>
                    </a:moveTo>
                    <a:lnTo>
                      <a:pt x="1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6" name="Google Shape;526;p40"/>
              <p:cNvSpPr/>
              <p:nvPr/>
            </p:nvSpPr>
            <p:spPr>
              <a:xfrm>
                <a:off x="759005" y="2546853"/>
                <a:ext cx="64711" cy="58671"/>
              </a:xfrm>
              <a:custGeom>
                <a:avLst/>
                <a:gdLst/>
                <a:rect l="l" t="t" r="r" b="b"/>
                <a:pathLst>
                  <a:path w="2014" h="1826" extrusionOk="0">
                    <a:moveTo>
                      <a:pt x="280" y="0"/>
                    </a:moveTo>
                    <a:cubicBezTo>
                      <a:pt x="178" y="0"/>
                      <a:pt x="114" y="7"/>
                      <a:pt x="113" y="7"/>
                    </a:cubicBezTo>
                    <a:cubicBezTo>
                      <a:pt x="113" y="15"/>
                      <a:pt x="0" y="938"/>
                      <a:pt x="502" y="1431"/>
                    </a:cubicBezTo>
                    <a:cubicBezTo>
                      <a:pt x="850" y="1773"/>
                      <a:pt x="1394" y="1826"/>
                      <a:pt x="1697" y="1826"/>
                    </a:cubicBezTo>
                    <a:cubicBezTo>
                      <a:pt x="1833" y="1826"/>
                      <a:pt x="1920" y="1815"/>
                      <a:pt x="1920" y="1815"/>
                    </a:cubicBezTo>
                    <a:cubicBezTo>
                      <a:pt x="1920" y="1811"/>
                      <a:pt x="2013" y="907"/>
                      <a:pt x="1508" y="414"/>
                    </a:cubicBezTo>
                    <a:cubicBezTo>
                      <a:pt x="1140" y="51"/>
                      <a:pt x="562" y="0"/>
                      <a:pt x="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7" name="Google Shape;527;p40"/>
              <p:cNvSpPr/>
              <p:nvPr/>
            </p:nvSpPr>
            <p:spPr>
              <a:xfrm>
                <a:off x="762603" y="2546982"/>
                <a:ext cx="32" cy="128"/>
              </a:xfrm>
              <a:custGeom>
                <a:avLst/>
                <a:gdLst/>
                <a:rect l="l" t="t" r="r" b="b"/>
                <a:pathLst>
                  <a:path w="1" h="4" extrusionOk="0">
                    <a:moveTo>
                      <a:pt x="1" y="3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8" name="Google Shape;528;p40"/>
              <p:cNvSpPr/>
              <p:nvPr/>
            </p:nvSpPr>
            <p:spPr>
              <a:xfrm>
                <a:off x="960079" y="2546886"/>
                <a:ext cx="64551" cy="58574"/>
              </a:xfrm>
              <a:custGeom>
                <a:avLst/>
                <a:gdLst/>
                <a:rect l="l" t="t" r="r" b="b"/>
                <a:pathLst>
                  <a:path w="2009" h="1823" extrusionOk="0">
                    <a:moveTo>
                      <a:pt x="1734" y="0"/>
                    </a:moveTo>
                    <a:cubicBezTo>
                      <a:pt x="1452" y="0"/>
                      <a:pt x="872" y="48"/>
                      <a:pt x="502" y="411"/>
                    </a:cubicBezTo>
                    <a:cubicBezTo>
                      <a:pt x="0" y="903"/>
                      <a:pt x="90" y="1808"/>
                      <a:pt x="90" y="1813"/>
                    </a:cubicBezTo>
                    <a:cubicBezTo>
                      <a:pt x="90" y="1813"/>
                      <a:pt x="176" y="1823"/>
                      <a:pt x="310" y="1823"/>
                    </a:cubicBezTo>
                    <a:cubicBezTo>
                      <a:pt x="613" y="1823"/>
                      <a:pt x="1159" y="1770"/>
                      <a:pt x="1508" y="1427"/>
                    </a:cubicBezTo>
                    <a:cubicBezTo>
                      <a:pt x="2009" y="936"/>
                      <a:pt x="1898" y="14"/>
                      <a:pt x="1898" y="6"/>
                    </a:cubicBezTo>
                    <a:cubicBezTo>
                      <a:pt x="1897" y="6"/>
                      <a:pt x="1835" y="0"/>
                      <a:pt x="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9" name="Google Shape;529;p40"/>
              <p:cNvSpPr/>
              <p:nvPr/>
            </p:nvSpPr>
            <p:spPr>
              <a:xfrm>
                <a:off x="900798" y="2546853"/>
                <a:ext cx="64646" cy="58671"/>
              </a:xfrm>
              <a:custGeom>
                <a:avLst/>
                <a:gdLst/>
                <a:rect l="l" t="t" r="r" b="b"/>
                <a:pathLst>
                  <a:path w="2012" h="1826" extrusionOk="0">
                    <a:moveTo>
                      <a:pt x="279" y="0"/>
                    </a:moveTo>
                    <a:cubicBezTo>
                      <a:pt x="177" y="0"/>
                      <a:pt x="113" y="7"/>
                      <a:pt x="113" y="7"/>
                    </a:cubicBezTo>
                    <a:cubicBezTo>
                      <a:pt x="113" y="15"/>
                      <a:pt x="0" y="938"/>
                      <a:pt x="502" y="1431"/>
                    </a:cubicBezTo>
                    <a:cubicBezTo>
                      <a:pt x="850" y="1773"/>
                      <a:pt x="1393" y="1826"/>
                      <a:pt x="1697" y="1826"/>
                    </a:cubicBezTo>
                    <a:cubicBezTo>
                      <a:pt x="1833" y="1826"/>
                      <a:pt x="1920" y="1815"/>
                      <a:pt x="1920" y="1815"/>
                    </a:cubicBezTo>
                    <a:cubicBezTo>
                      <a:pt x="1920" y="1811"/>
                      <a:pt x="2012" y="907"/>
                      <a:pt x="1508" y="414"/>
                    </a:cubicBezTo>
                    <a:cubicBezTo>
                      <a:pt x="1139" y="51"/>
                      <a:pt x="562" y="0"/>
                      <a:pt x="2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0" name="Google Shape;530;p40"/>
              <p:cNvSpPr/>
              <p:nvPr/>
            </p:nvSpPr>
            <p:spPr>
              <a:xfrm>
                <a:off x="676590" y="2546886"/>
                <a:ext cx="64582" cy="58574"/>
              </a:xfrm>
              <a:custGeom>
                <a:avLst/>
                <a:gdLst/>
                <a:rect l="l" t="t" r="r" b="b"/>
                <a:pathLst>
                  <a:path w="2010" h="1823" extrusionOk="0">
                    <a:moveTo>
                      <a:pt x="1734" y="0"/>
                    </a:moveTo>
                    <a:cubicBezTo>
                      <a:pt x="1452" y="0"/>
                      <a:pt x="872" y="48"/>
                      <a:pt x="503" y="411"/>
                    </a:cubicBezTo>
                    <a:cubicBezTo>
                      <a:pt x="1" y="903"/>
                      <a:pt x="90" y="1808"/>
                      <a:pt x="90" y="1813"/>
                    </a:cubicBezTo>
                    <a:cubicBezTo>
                      <a:pt x="90" y="1813"/>
                      <a:pt x="176" y="1823"/>
                      <a:pt x="310" y="1823"/>
                    </a:cubicBezTo>
                    <a:cubicBezTo>
                      <a:pt x="613" y="1823"/>
                      <a:pt x="1159" y="1770"/>
                      <a:pt x="1508" y="1427"/>
                    </a:cubicBezTo>
                    <a:cubicBezTo>
                      <a:pt x="2009" y="936"/>
                      <a:pt x="1898" y="14"/>
                      <a:pt x="1898" y="6"/>
                    </a:cubicBezTo>
                    <a:cubicBezTo>
                      <a:pt x="1897" y="6"/>
                      <a:pt x="1835" y="0"/>
                      <a:pt x="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1" name="Google Shape;531;p40"/>
              <p:cNvSpPr/>
              <p:nvPr/>
            </p:nvSpPr>
            <p:spPr>
              <a:xfrm>
                <a:off x="617308" y="2546853"/>
                <a:ext cx="64646" cy="58671"/>
              </a:xfrm>
              <a:custGeom>
                <a:avLst/>
                <a:gdLst/>
                <a:rect l="l" t="t" r="r" b="b"/>
                <a:pathLst>
                  <a:path w="2012" h="1826" extrusionOk="0">
                    <a:moveTo>
                      <a:pt x="280" y="0"/>
                    </a:moveTo>
                    <a:cubicBezTo>
                      <a:pt x="178" y="0"/>
                      <a:pt x="114" y="7"/>
                      <a:pt x="113" y="7"/>
                    </a:cubicBezTo>
                    <a:cubicBezTo>
                      <a:pt x="113" y="15"/>
                      <a:pt x="0" y="938"/>
                      <a:pt x="502" y="1431"/>
                    </a:cubicBezTo>
                    <a:cubicBezTo>
                      <a:pt x="850" y="1773"/>
                      <a:pt x="1394" y="1826"/>
                      <a:pt x="1697" y="1826"/>
                    </a:cubicBezTo>
                    <a:cubicBezTo>
                      <a:pt x="1833" y="1826"/>
                      <a:pt x="1920" y="1815"/>
                      <a:pt x="1920" y="1815"/>
                    </a:cubicBezTo>
                    <a:cubicBezTo>
                      <a:pt x="1920" y="1811"/>
                      <a:pt x="2012" y="907"/>
                      <a:pt x="1508" y="414"/>
                    </a:cubicBezTo>
                    <a:cubicBezTo>
                      <a:pt x="1140" y="51"/>
                      <a:pt x="563" y="0"/>
                      <a:pt x="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2" name="Google Shape;532;p40"/>
              <p:cNvSpPr/>
              <p:nvPr/>
            </p:nvSpPr>
            <p:spPr>
              <a:xfrm>
                <a:off x="818222" y="2698029"/>
                <a:ext cx="64615" cy="58574"/>
              </a:xfrm>
              <a:custGeom>
                <a:avLst/>
                <a:gdLst/>
                <a:rect l="l" t="t" r="r" b="b"/>
                <a:pathLst>
                  <a:path w="2011" h="1823" extrusionOk="0">
                    <a:moveTo>
                      <a:pt x="1737" y="0"/>
                    </a:moveTo>
                    <a:cubicBezTo>
                      <a:pt x="1457" y="0"/>
                      <a:pt x="874" y="48"/>
                      <a:pt x="503" y="411"/>
                    </a:cubicBezTo>
                    <a:cubicBezTo>
                      <a:pt x="1" y="904"/>
                      <a:pt x="91" y="1809"/>
                      <a:pt x="91" y="1812"/>
                    </a:cubicBezTo>
                    <a:cubicBezTo>
                      <a:pt x="91" y="1812"/>
                      <a:pt x="179" y="1823"/>
                      <a:pt x="314" y="1823"/>
                    </a:cubicBezTo>
                    <a:cubicBezTo>
                      <a:pt x="618" y="1823"/>
                      <a:pt x="1161" y="1770"/>
                      <a:pt x="1509" y="1429"/>
                    </a:cubicBezTo>
                    <a:cubicBezTo>
                      <a:pt x="2011" y="938"/>
                      <a:pt x="1902" y="14"/>
                      <a:pt x="1899" y="6"/>
                    </a:cubicBezTo>
                    <a:cubicBezTo>
                      <a:pt x="1898" y="6"/>
                      <a:pt x="1836" y="0"/>
                      <a:pt x="1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3" name="Google Shape;533;p40"/>
              <p:cNvSpPr/>
              <p:nvPr/>
            </p:nvSpPr>
            <p:spPr>
              <a:xfrm>
                <a:off x="759005" y="2697996"/>
                <a:ext cx="64615" cy="58702"/>
              </a:xfrm>
              <a:custGeom>
                <a:avLst/>
                <a:gdLst/>
                <a:rect l="l" t="t" r="r" b="b"/>
                <a:pathLst>
                  <a:path w="2011" h="1827" extrusionOk="0">
                    <a:moveTo>
                      <a:pt x="276" y="1"/>
                    </a:moveTo>
                    <a:cubicBezTo>
                      <a:pt x="176" y="1"/>
                      <a:pt x="114" y="7"/>
                      <a:pt x="113" y="7"/>
                    </a:cubicBezTo>
                    <a:cubicBezTo>
                      <a:pt x="113" y="15"/>
                      <a:pt x="0" y="939"/>
                      <a:pt x="502" y="1431"/>
                    </a:cubicBezTo>
                    <a:cubicBezTo>
                      <a:pt x="852" y="1774"/>
                      <a:pt x="1398" y="1827"/>
                      <a:pt x="1701" y="1827"/>
                    </a:cubicBezTo>
                    <a:cubicBezTo>
                      <a:pt x="1834" y="1827"/>
                      <a:pt x="1920" y="1816"/>
                      <a:pt x="1920" y="1816"/>
                    </a:cubicBezTo>
                    <a:cubicBezTo>
                      <a:pt x="1920" y="1810"/>
                      <a:pt x="2010" y="905"/>
                      <a:pt x="1508" y="412"/>
                    </a:cubicBezTo>
                    <a:cubicBezTo>
                      <a:pt x="1138" y="49"/>
                      <a:pt x="55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>
                <a:off x="1021031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960079" y="2698029"/>
                <a:ext cx="64551" cy="58574"/>
              </a:xfrm>
              <a:custGeom>
                <a:avLst/>
                <a:gdLst/>
                <a:rect l="l" t="t" r="r" b="b"/>
                <a:pathLst>
                  <a:path w="2009" h="1823" extrusionOk="0">
                    <a:moveTo>
                      <a:pt x="1737" y="0"/>
                    </a:moveTo>
                    <a:cubicBezTo>
                      <a:pt x="1456" y="0"/>
                      <a:pt x="873" y="48"/>
                      <a:pt x="502" y="411"/>
                    </a:cubicBezTo>
                    <a:cubicBezTo>
                      <a:pt x="0" y="904"/>
                      <a:pt x="90" y="1809"/>
                      <a:pt x="90" y="1812"/>
                    </a:cubicBezTo>
                    <a:cubicBezTo>
                      <a:pt x="90" y="1812"/>
                      <a:pt x="178" y="1823"/>
                      <a:pt x="314" y="1823"/>
                    </a:cubicBezTo>
                    <a:cubicBezTo>
                      <a:pt x="617" y="1823"/>
                      <a:pt x="1161" y="1770"/>
                      <a:pt x="1508" y="1429"/>
                    </a:cubicBezTo>
                    <a:cubicBezTo>
                      <a:pt x="2009" y="938"/>
                      <a:pt x="1898" y="14"/>
                      <a:pt x="1898" y="6"/>
                    </a:cubicBezTo>
                    <a:cubicBezTo>
                      <a:pt x="1897" y="6"/>
                      <a:pt x="1836" y="0"/>
                      <a:pt x="1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1021031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904397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900798" y="2697996"/>
                <a:ext cx="64646" cy="58702"/>
              </a:xfrm>
              <a:custGeom>
                <a:avLst/>
                <a:gdLst/>
                <a:rect l="l" t="t" r="r" b="b"/>
                <a:pathLst>
                  <a:path w="2012" h="1827" extrusionOk="0">
                    <a:moveTo>
                      <a:pt x="275" y="1"/>
                    </a:moveTo>
                    <a:cubicBezTo>
                      <a:pt x="175" y="1"/>
                      <a:pt x="113" y="7"/>
                      <a:pt x="113" y="7"/>
                    </a:cubicBezTo>
                    <a:cubicBezTo>
                      <a:pt x="113" y="15"/>
                      <a:pt x="0" y="939"/>
                      <a:pt x="502" y="1431"/>
                    </a:cubicBezTo>
                    <a:cubicBezTo>
                      <a:pt x="851" y="1774"/>
                      <a:pt x="1398" y="1827"/>
                      <a:pt x="1700" y="1827"/>
                    </a:cubicBezTo>
                    <a:cubicBezTo>
                      <a:pt x="1834" y="1827"/>
                      <a:pt x="1920" y="1816"/>
                      <a:pt x="1920" y="1816"/>
                    </a:cubicBezTo>
                    <a:cubicBezTo>
                      <a:pt x="1920" y="1810"/>
                      <a:pt x="2012" y="905"/>
                      <a:pt x="1508" y="412"/>
                    </a:cubicBezTo>
                    <a:cubicBezTo>
                      <a:pt x="1138" y="49"/>
                      <a:pt x="556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904397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0" name="Google Shape;540;p40"/>
              <p:cNvSpPr/>
              <p:nvPr/>
            </p:nvSpPr>
            <p:spPr>
              <a:xfrm>
                <a:off x="737574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0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1" name="Google Shape;541;p40"/>
              <p:cNvSpPr/>
              <p:nvPr/>
            </p:nvSpPr>
            <p:spPr>
              <a:xfrm>
                <a:off x="676590" y="2698029"/>
                <a:ext cx="64582" cy="58574"/>
              </a:xfrm>
              <a:custGeom>
                <a:avLst/>
                <a:gdLst/>
                <a:rect l="l" t="t" r="r" b="b"/>
                <a:pathLst>
                  <a:path w="2010" h="1823" extrusionOk="0">
                    <a:moveTo>
                      <a:pt x="1737" y="0"/>
                    </a:moveTo>
                    <a:cubicBezTo>
                      <a:pt x="1456" y="0"/>
                      <a:pt x="874" y="48"/>
                      <a:pt x="503" y="411"/>
                    </a:cubicBezTo>
                    <a:cubicBezTo>
                      <a:pt x="1" y="904"/>
                      <a:pt x="90" y="1809"/>
                      <a:pt x="90" y="1812"/>
                    </a:cubicBezTo>
                    <a:cubicBezTo>
                      <a:pt x="90" y="1812"/>
                      <a:pt x="178" y="1823"/>
                      <a:pt x="314" y="1823"/>
                    </a:cubicBezTo>
                    <a:cubicBezTo>
                      <a:pt x="617" y="1823"/>
                      <a:pt x="1161" y="1770"/>
                      <a:pt x="1508" y="1429"/>
                    </a:cubicBezTo>
                    <a:cubicBezTo>
                      <a:pt x="2009" y="938"/>
                      <a:pt x="1898" y="14"/>
                      <a:pt x="1898" y="6"/>
                    </a:cubicBezTo>
                    <a:cubicBezTo>
                      <a:pt x="1897" y="6"/>
                      <a:pt x="1836" y="0"/>
                      <a:pt x="1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737574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0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620907" y="2698222"/>
                <a:ext cx="96" cy="32"/>
              </a:xfrm>
              <a:custGeom>
                <a:avLst/>
                <a:gdLst/>
                <a:rect l="l" t="t" r="r" b="b"/>
                <a:pathLst>
                  <a:path w="3" h="1" extrusionOk="0">
                    <a:moveTo>
                      <a:pt x="2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4" name="Google Shape;544;p40"/>
              <p:cNvSpPr/>
              <p:nvPr/>
            </p:nvSpPr>
            <p:spPr>
              <a:xfrm>
                <a:off x="617308" y="2697996"/>
                <a:ext cx="64646" cy="58702"/>
              </a:xfrm>
              <a:custGeom>
                <a:avLst/>
                <a:gdLst/>
                <a:rect l="l" t="t" r="r" b="b"/>
                <a:pathLst>
                  <a:path w="2012" h="1827" extrusionOk="0">
                    <a:moveTo>
                      <a:pt x="276" y="1"/>
                    </a:moveTo>
                    <a:cubicBezTo>
                      <a:pt x="176" y="1"/>
                      <a:pt x="114" y="7"/>
                      <a:pt x="113" y="7"/>
                    </a:cubicBezTo>
                    <a:cubicBezTo>
                      <a:pt x="113" y="15"/>
                      <a:pt x="0" y="939"/>
                      <a:pt x="502" y="1431"/>
                    </a:cubicBezTo>
                    <a:cubicBezTo>
                      <a:pt x="852" y="1774"/>
                      <a:pt x="1398" y="1827"/>
                      <a:pt x="1701" y="1827"/>
                    </a:cubicBezTo>
                    <a:cubicBezTo>
                      <a:pt x="1834" y="1827"/>
                      <a:pt x="1920" y="1816"/>
                      <a:pt x="1920" y="1816"/>
                    </a:cubicBezTo>
                    <a:cubicBezTo>
                      <a:pt x="1920" y="1810"/>
                      <a:pt x="2012" y="905"/>
                      <a:pt x="1508" y="412"/>
                    </a:cubicBezTo>
                    <a:cubicBezTo>
                      <a:pt x="1138" y="49"/>
                      <a:pt x="557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5" name="Google Shape;545;p40"/>
              <p:cNvSpPr/>
              <p:nvPr/>
            </p:nvSpPr>
            <p:spPr>
              <a:xfrm>
                <a:off x="620907" y="2698222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6" name="Google Shape;546;p40"/>
              <p:cNvSpPr/>
              <p:nvPr/>
            </p:nvSpPr>
            <p:spPr>
              <a:xfrm>
                <a:off x="879206" y="2395838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7" name="Google Shape;547;p40"/>
              <p:cNvSpPr/>
              <p:nvPr/>
            </p:nvSpPr>
            <p:spPr>
              <a:xfrm>
                <a:off x="879206" y="2395838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8" name="Google Shape;548;p40"/>
              <p:cNvSpPr/>
              <p:nvPr/>
            </p:nvSpPr>
            <p:spPr>
              <a:xfrm>
                <a:off x="818222" y="2395646"/>
                <a:ext cx="64615" cy="58607"/>
              </a:xfrm>
              <a:custGeom>
                <a:avLst/>
                <a:gdLst/>
                <a:rect l="l" t="t" r="r" b="b"/>
                <a:pathLst>
                  <a:path w="2011" h="1824" extrusionOk="0">
                    <a:moveTo>
                      <a:pt x="1734" y="1"/>
                    </a:moveTo>
                    <a:cubicBezTo>
                      <a:pt x="1453" y="1"/>
                      <a:pt x="873" y="49"/>
                      <a:pt x="503" y="411"/>
                    </a:cubicBezTo>
                    <a:cubicBezTo>
                      <a:pt x="1" y="903"/>
                      <a:pt x="91" y="1808"/>
                      <a:pt x="91" y="1813"/>
                    </a:cubicBezTo>
                    <a:cubicBezTo>
                      <a:pt x="91" y="1813"/>
                      <a:pt x="177" y="1823"/>
                      <a:pt x="311" y="1823"/>
                    </a:cubicBezTo>
                    <a:cubicBezTo>
                      <a:pt x="613" y="1823"/>
                      <a:pt x="1160" y="1771"/>
                      <a:pt x="1509" y="1428"/>
                    </a:cubicBezTo>
                    <a:cubicBezTo>
                      <a:pt x="2011" y="938"/>
                      <a:pt x="1902" y="14"/>
                      <a:pt x="1899" y="7"/>
                    </a:cubicBezTo>
                    <a:cubicBezTo>
                      <a:pt x="1898" y="7"/>
                      <a:pt x="1835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9" name="Google Shape;549;p40"/>
              <p:cNvSpPr/>
              <p:nvPr/>
            </p:nvSpPr>
            <p:spPr>
              <a:xfrm>
                <a:off x="762603" y="2395838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0" name="Google Shape;550;p40"/>
              <p:cNvSpPr/>
              <p:nvPr/>
            </p:nvSpPr>
            <p:spPr>
              <a:xfrm>
                <a:off x="762603" y="2395838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1" name="Google Shape;551;p40"/>
              <p:cNvSpPr/>
              <p:nvPr/>
            </p:nvSpPr>
            <p:spPr>
              <a:xfrm>
                <a:off x="759005" y="2395646"/>
                <a:ext cx="64711" cy="58671"/>
              </a:xfrm>
              <a:custGeom>
                <a:avLst/>
                <a:gdLst/>
                <a:rect l="l" t="t" r="r" b="b"/>
                <a:pathLst>
                  <a:path w="2014" h="1826" extrusionOk="0">
                    <a:moveTo>
                      <a:pt x="277" y="1"/>
                    </a:moveTo>
                    <a:cubicBezTo>
                      <a:pt x="176" y="1"/>
                      <a:pt x="114" y="7"/>
                      <a:pt x="113" y="7"/>
                    </a:cubicBezTo>
                    <a:cubicBezTo>
                      <a:pt x="113" y="14"/>
                      <a:pt x="0" y="938"/>
                      <a:pt x="502" y="1431"/>
                    </a:cubicBezTo>
                    <a:cubicBezTo>
                      <a:pt x="850" y="1772"/>
                      <a:pt x="1394" y="1825"/>
                      <a:pt x="1697" y="1825"/>
                    </a:cubicBezTo>
                    <a:cubicBezTo>
                      <a:pt x="1833" y="1825"/>
                      <a:pt x="1920" y="1814"/>
                      <a:pt x="1920" y="1814"/>
                    </a:cubicBezTo>
                    <a:cubicBezTo>
                      <a:pt x="1920" y="1810"/>
                      <a:pt x="2013" y="906"/>
                      <a:pt x="1508" y="413"/>
                    </a:cubicBezTo>
                    <a:cubicBezTo>
                      <a:pt x="1138" y="49"/>
                      <a:pt x="559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2" name="Google Shape;552;p40"/>
              <p:cNvSpPr/>
              <p:nvPr/>
            </p:nvSpPr>
            <p:spPr>
              <a:xfrm>
                <a:off x="960015" y="2395646"/>
                <a:ext cx="64679" cy="58671"/>
              </a:xfrm>
              <a:custGeom>
                <a:avLst/>
                <a:gdLst/>
                <a:rect l="l" t="t" r="r" b="b"/>
                <a:pathLst>
                  <a:path w="2013" h="1826" extrusionOk="0">
                    <a:moveTo>
                      <a:pt x="1736" y="1"/>
                    </a:moveTo>
                    <a:cubicBezTo>
                      <a:pt x="1454" y="1"/>
                      <a:pt x="874" y="49"/>
                      <a:pt x="504" y="411"/>
                    </a:cubicBezTo>
                    <a:cubicBezTo>
                      <a:pt x="1" y="906"/>
                      <a:pt x="92" y="1810"/>
                      <a:pt x="92" y="1814"/>
                    </a:cubicBezTo>
                    <a:cubicBezTo>
                      <a:pt x="92" y="1814"/>
                      <a:pt x="180" y="1825"/>
                      <a:pt x="316" y="1825"/>
                    </a:cubicBezTo>
                    <a:cubicBezTo>
                      <a:pt x="619" y="1825"/>
                      <a:pt x="1163" y="1772"/>
                      <a:pt x="1510" y="1431"/>
                    </a:cubicBezTo>
                    <a:cubicBezTo>
                      <a:pt x="2012" y="938"/>
                      <a:pt x="1900" y="14"/>
                      <a:pt x="1900" y="7"/>
                    </a:cubicBezTo>
                    <a:cubicBezTo>
                      <a:pt x="1899" y="7"/>
                      <a:pt x="1837" y="1"/>
                      <a:pt x="17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3" name="Google Shape;553;p40"/>
              <p:cNvSpPr/>
              <p:nvPr/>
            </p:nvSpPr>
            <p:spPr>
              <a:xfrm>
                <a:off x="900798" y="2395646"/>
                <a:ext cx="64646" cy="58671"/>
              </a:xfrm>
              <a:custGeom>
                <a:avLst/>
                <a:gdLst/>
                <a:rect l="l" t="t" r="r" b="b"/>
                <a:pathLst>
                  <a:path w="2012" h="1826" extrusionOk="0">
                    <a:moveTo>
                      <a:pt x="276" y="1"/>
                    </a:moveTo>
                    <a:cubicBezTo>
                      <a:pt x="176" y="1"/>
                      <a:pt x="113" y="7"/>
                      <a:pt x="113" y="7"/>
                    </a:cubicBezTo>
                    <a:cubicBezTo>
                      <a:pt x="113" y="14"/>
                      <a:pt x="0" y="938"/>
                      <a:pt x="502" y="1431"/>
                    </a:cubicBezTo>
                    <a:cubicBezTo>
                      <a:pt x="850" y="1772"/>
                      <a:pt x="1393" y="1825"/>
                      <a:pt x="1697" y="1825"/>
                    </a:cubicBezTo>
                    <a:cubicBezTo>
                      <a:pt x="1833" y="1825"/>
                      <a:pt x="1920" y="1814"/>
                      <a:pt x="1920" y="1814"/>
                    </a:cubicBezTo>
                    <a:cubicBezTo>
                      <a:pt x="1920" y="1810"/>
                      <a:pt x="2012" y="906"/>
                      <a:pt x="1508" y="413"/>
                    </a:cubicBezTo>
                    <a:cubicBezTo>
                      <a:pt x="1138" y="49"/>
                      <a:pt x="558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4" name="Google Shape;554;p40"/>
              <p:cNvSpPr/>
              <p:nvPr/>
            </p:nvSpPr>
            <p:spPr>
              <a:xfrm>
                <a:off x="676590" y="2395646"/>
                <a:ext cx="64582" cy="58607"/>
              </a:xfrm>
              <a:custGeom>
                <a:avLst/>
                <a:gdLst/>
                <a:rect l="l" t="t" r="r" b="b"/>
                <a:pathLst>
                  <a:path w="2010" h="1824" extrusionOk="0">
                    <a:moveTo>
                      <a:pt x="1734" y="1"/>
                    </a:moveTo>
                    <a:cubicBezTo>
                      <a:pt x="1452" y="1"/>
                      <a:pt x="872" y="49"/>
                      <a:pt x="503" y="411"/>
                    </a:cubicBezTo>
                    <a:cubicBezTo>
                      <a:pt x="1" y="903"/>
                      <a:pt x="90" y="1808"/>
                      <a:pt x="90" y="1813"/>
                    </a:cubicBezTo>
                    <a:cubicBezTo>
                      <a:pt x="90" y="1813"/>
                      <a:pt x="176" y="1823"/>
                      <a:pt x="310" y="1823"/>
                    </a:cubicBezTo>
                    <a:cubicBezTo>
                      <a:pt x="613" y="1823"/>
                      <a:pt x="1159" y="1771"/>
                      <a:pt x="1508" y="1428"/>
                    </a:cubicBezTo>
                    <a:cubicBezTo>
                      <a:pt x="2009" y="938"/>
                      <a:pt x="1898" y="14"/>
                      <a:pt x="1898" y="7"/>
                    </a:cubicBezTo>
                    <a:cubicBezTo>
                      <a:pt x="1897" y="7"/>
                      <a:pt x="1835" y="1"/>
                      <a:pt x="1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5" name="Google Shape;555;p40"/>
              <p:cNvSpPr/>
              <p:nvPr/>
            </p:nvSpPr>
            <p:spPr>
              <a:xfrm>
                <a:off x="617308" y="2395646"/>
                <a:ext cx="64646" cy="58671"/>
              </a:xfrm>
              <a:custGeom>
                <a:avLst/>
                <a:gdLst/>
                <a:rect l="l" t="t" r="r" b="b"/>
                <a:pathLst>
                  <a:path w="2012" h="1826" extrusionOk="0">
                    <a:moveTo>
                      <a:pt x="277" y="1"/>
                    </a:moveTo>
                    <a:cubicBezTo>
                      <a:pt x="176" y="1"/>
                      <a:pt x="114" y="7"/>
                      <a:pt x="113" y="7"/>
                    </a:cubicBezTo>
                    <a:cubicBezTo>
                      <a:pt x="113" y="14"/>
                      <a:pt x="0" y="938"/>
                      <a:pt x="502" y="1431"/>
                    </a:cubicBezTo>
                    <a:cubicBezTo>
                      <a:pt x="850" y="1772"/>
                      <a:pt x="1394" y="1825"/>
                      <a:pt x="1697" y="1825"/>
                    </a:cubicBezTo>
                    <a:cubicBezTo>
                      <a:pt x="1833" y="1825"/>
                      <a:pt x="1920" y="1814"/>
                      <a:pt x="1920" y="1814"/>
                    </a:cubicBezTo>
                    <a:cubicBezTo>
                      <a:pt x="1920" y="1810"/>
                      <a:pt x="2012" y="906"/>
                      <a:pt x="1508" y="413"/>
                    </a:cubicBezTo>
                    <a:cubicBezTo>
                      <a:pt x="1138" y="49"/>
                      <a:pt x="559" y="1"/>
                      <a:pt x="2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6" name="Google Shape;556;p40"/>
              <p:cNvSpPr/>
              <p:nvPr/>
            </p:nvSpPr>
            <p:spPr>
              <a:xfrm>
                <a:off x="620907" y="2395838"/>
                <a:ext cx="96" cy="32"/>
              </a:xfrm>
              <a:custGeom>
                <a:avLst/>
                <a:gdLst/>
                <a:rect l="l" t="t" r="r" b="b"/>
                <a:pathLst>
                  <a:path w="3" h="1" extrusionOk="0">
                    <a:moveTo>
                      <a:pt x="2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7" name="Google Shape;557;p40"/>
              <p:cNvSpPr/>
              <p:nvPr/>
            </p:nvSpPr>
            <p:spPr>
              <a:xfrm>
                <a:off x="620907" y="2395838"/>
                <a:ext cx="32" cy="32"/>
              </a:xfrm>
              <a:custGeom>
                <a:avLst/>
                <a:gdLst/>
                <a:rect l="l" t="t" r="r" b="b"/>
                <a:pathLst>
                  <a:path w="1" h="1" extrusionOk="0">
                    <a:moveTo>
                      <a:pt x="1" y="1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558" name="Google Shape;558;p40"/>
              <p:cNvGrpSpPr/>
              <p:nvPr/>
            </p:nvGrpSpPr>
            <p:grpSpPr>
              <a:xfrm rot="0">
                <a:off x="609597" y="2387452"/>
                <a:ext cx="422327" cy="416995"/>
                <a:chOff x="2338925" y="2091603"/>
                <a:chExt cx="374703" cy="369971"/>
              </a:xfrm>
            </p:grpSpPr>
            <p:sp>
              <p:nvSpPr>
                <p:cNvPr id="559" name="Google Shape;559;p40"/>
                <p:cNvSpPr/>
                <p:nvPr/>
              </p:nvSpPr>
              <p:spPr>
                <a:xfrm>
                  <a:off x="2340123" y="2447149"/>
                  <a:ext cx="16990" cy="14425"/>
                </a:xfrm>
                <a:custGeom>
                  <a:avLst/>
                  <a:gdLst/>
                  <a:rect l="l" t="t" r="r" b="b"/>
                  <a:pathLst>
                    <a:path w="596" h="506" extrusionOk="0">
                      <a:moveTo>
                        <a:pt x="299" y="0"/>
                      </a:moveTo>
                      <a:cubicBezTo>
                        <a:pt x="191" y="0"/>
                        <a:pt x="89" y="68"/>
                        <a:pt x="56" y="173"/>
                      </a:cubicBezTo>
                      <a:cubicBezTo>
                        <a:pt x="0" y="346"/>
                        <a:pt x="131" y="505"/>
                        <a:pt x="297" y="505"/>
                      </a:cubicBezTo>
                      <a:lnTo>
                        <a:pt x="299" y="505"/>
                      </a:lnTo>
                      <a:cubicBezTo>
                        <a:pt x="408" y="505"/>
                        <a:pt x="509" y="438"/>
                        <a:pt x="540" y="333"/>
                      </a:cubicBezTo>
                      <a:cubicBezTo>
                        <a:pt x="596" y="159"/>
                        <a:pt x="465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0" name="Google Shape;560;p40"/>
                <p:cNvSpPr/>
                <p:nvPr/>
              </p:nvSpPr>
              <p:spPr>
                <a:xfrm>
                  <a:off x="2338954" y="2361028"/>
                  <a:ext cx="374674" cy="100489"/>
                </a:xfrm>
                <a:custGeom>
                  <a:avLst/>
                  <a:gdLst/>
                  <a:rect l="l" t="t" r="r" b="b"/>
                  <a:pathLst>
                    <a:path w="13143" h="3525" extrusionOk="0">
                      <a:moveTo>
                        <a:pt x="5006" y="519"/>
                      </a:moveTo>
                      <a:lnTo>
                        <a:pt x="5006" y="519"/>
                      </a:lnTo>
                      <a:cubicBezTo>
                        <a:pt x="5268" y="528"/>
                        <a:pt x="5706" y="587"/>
                        <a:pt x="5982" y="857"/>
                      </a:cubicBezTo>
                      <a:cubicBezTo>
                        <a:pt x="6243" y="1112"/>
                        <a:pt x="6313" y="1546"/>
                        <a:pt x="6322" y="1832"/>
                      </a:cubicBezTo>
                      <a:cubicBezTo>
                        <a:pt x="6055" y="1829"/>
                        <a:pt x="5603" y="1780"/>
                        <a:pt x="5330" y="1513"/>
                      </a:cubicBezTo>
                      <a:cubicBezTo>
                        <a:pt x="5054" y="1243"/>
                        <a:pt x="5007" y="789"/>
                        <a:pt x="5006" y="519"/>
                      </a:cubicBezTo>
                      <a:close/>
                      <a:moveTo>
                        <a:pt x="9416" y="519"/>
                      </a:moveTo>
                      <a:lnTo>
                        <a:pt x="9416" y="519"/>
                      </a:lnTo>
                      <a:cubicBezTo>
                        <a:pt x="9678" y="528"/>
                        <a:pt x="10117" y="587"/>
                        <a:pt x="10392" y="857"/>
                      </a:cubicBezTo>
                      <a:cubicBezTo>
                        <a:pt x="10652" y="1112"/>
                        <a:pt x="10724" y="1546"/>
                        <a:pt x="10733" y="1832"/>
                      </a:cubicBezTo>
                      <a:cubicBezTo>
                        <a:pt x="10470" y="1829"/>
                        <a:pt x="10017" y="1780"/>
                        <a:pt x="9743" y="1513"/>
                      </a:cubicBezTo>
                      <a:cubicBezTo>
                        <a:pt x="9489" y="1266"/>
                        <a:pt x="9420" y="831"/>
                        <a:pt x="9416" y="519"/>
                      </a:cubicBezTo>
                      <a:close/>
                      <a:moveTo>
                        <a:pt x="593" y="519"/>
                      </a:moveTo>
                      <a:lnTo>
                        <a:pt x="593" y="519"/>
                      </a:lnTo>
                      <a:cubicBezTo>
                        <a:pt x="855" y="528"/>
                        <a:pt x="1293" y="587"/>
                        <a:pt x="1569" y="857"/>
                      </a:cubicBezTo>
                      <a:cubicBezTo>
                        <a:pt x="1830" y="1112"/>
                        <a:pt x="1900" y="1546"/>
                        <a:pt x="1909" y="1835"/>
                      </a:cubicBezTo>
                      <a:cubicBezTo>
                        <a:pt x="1642" y="1831"/>
                        <a:pt x="1193" y="1783"/>
                        <a:pt x="917" y="1513"/>
                      </a:cubicBezTo>
                      <a:cubicBezTo>
                        <a:pt x="641" y="1243"/>
                        <a:pt x="595" y="789"/>
                        <a:pt x="593" y="519"/>
                      </a:cubicBezTo>
                      <a:close/>
                      <a:moveTo>
                        <a:pt x="3739" y="519"/>
                      </a:moveTo>
                      <a:cubicBezTo>
                        <a:pt x="3736" y="789"/>
                        <a:pt x="3688" y="1243"/>
                        <a:pt x="3414" y="1513"/>
                      </a:cubicBezTo>
                      <a:cubicBezTo>
                        <a:pt x="3140" y="1783"/>
                        <a:pt x="2690" y="1831"/>
                        <a:pt x="2422" y="1835"/>
                      </a:cubicBezTo>
                      <a:cubicBezTo>
                        <a:pt x="2431" y="1546"/>
                        <a:pt x="2504" y="1112"/>
                        <a:pt x="2762" y="857"/>
                      </a:cubicBezTo>
                      <a:cubicBezTo>
                        <a:pt x="3038" y="587"/>
                        <a:pt x="3477" y="528"/>
                        <a:pt x="3739" y="519"/>
                      </a:cubicBezTo>
                      <a:close/>
                      <a:moveTo>
                        <a:pt x="8149" y="519"/>
                      </a:moveTo>
                      <a:cubicBezTo>
                        <a:pt x="8148" y="789"/>
                        <a:pt x="8098" y="1243"/>
                        <a:pt x="7825" y="1513"/>
                      </a:cubicBezTo>
                      <a:cubicBezTo>
                        <a:pt x="7550" y="1783"/>
                        <a:pt x="7100" y="1831"/>
                        <a:pt x="6832" y="1835"/>
                      </a:cubicBezTo>
                      <a:cubicBezTo>
                        <a:pt x="6842" y="1546"/>
                        <a:pt x="6913" y="1112"/>
                        <a:pt x="7173" y="857"/>
                      </a:cubicBezTo>
                      <a:cubicBezTo>
                        <a:pt x="7449" y="587"/>
                        <a:pt x="7887" y="528"/>
                        <a:pt x="8149" y="519"/>
                      </a:cubicBezTo>
                      <a:close/>
                      <a:moveTo>
                        <a:pt x="12562" y="519"/>
                      </a:moveTo>
                      <a:cubicBezTo>
                        <a:pt x="12561" y="789"/>
                        <a:pt x="12511" y="1243"/>
                        <a:pt x="12238" y="1513"/>
                      </a:cubicBezTo>
                      <a:cubicBezTo>
                        <a:pt x="11963" y="1783"/>
                        <a:pt x="11513" y="1831"/>
                        <a:pt x="11245" y="1835"/>
                      </a:cubicBezTo>
                      <a:cubicBezTo>
                        <a:pt x="11254" y="1546"/>
                        <a:pt x="11327" y="1112"/>
                        <a:pt x="11586" y="857"/>
                      </a:cubicBezTo>
                      <a:cubicBezTo>
                        <a:pt x="11861" y="587"/>
                        <a:pt x="12300" y="528"/>
                        <a:pt x="12562" y="519"/>
                      </a:cubicBezTo>
                      <a:close/>
                      <a:moveTo>
                        <a:pt x="3797" y="0"/>
                      </a:moveTo>
                      <a:cubicBezTo>
                        <a:pt x="3471" y="0"/>
                        <a:pt x="2832" y="61"/>
                        <a:pt x="2399" y="485"/>
                      </a:cubicBezTo>
                      <a:cubicBezTo>
                        <a:pt x="2300" y="582"/>
                        <a:pt x="2221" y="692"/>
                        <a:pt x="2158" y="806"/>
                      </a:cubicBezTo>
                      <a:cubicBezTo>
                        <a:pt x="2094" y="692"/>
                        <a:pt x="2016" y="582"/>
                        <a:pt x="1915" y="485"/>
                      </a:cubicBezTo>
                      <a:cubicBezTo>
                        <a:pt x="1483" y="61"/>
                        <a:pt x="842" y="1"/>
                        <a:pt x="516" y="1"/>
                      </a:cubicBezTo>
                      <a:cubicBezTo>
                        <a:pt x="422" y="1"/>
                        <a:pt x="354" y="6"/>
                        <a:pt x="325" y="8"/>
                      </a:cubicBezTo>
                      <a:cubicBezTo>
                        <a:pt x="263" y="11"/>
                        <a:pt x="202" y="40"/>
                        <a:pt x="157" y="88"/>
                      </a:cubicBezTo>
                      <a:cubicBezTo>
                        <a:pt x="116" y="131"/>
                        <a:pt x="94" y="185"/>
                        <a:pt x="91" y="241"/>
                      </a:cubicBezTo>
                      <a:cubicBezTo>
                        <a:pt x="76" y="379"/>
                        <a:pt x="1" y="1320"/>
                        <a:pt x="556" y="1864"/>
                      </a:cubicBezTo>
                      <a:cubicBezTo>
                        <a:pt x="959" y="2260"/>
                        <a:pt x="1555" y="2329"/>
                        <a:pt x="1905" y="2332"/>
                      </a:cubicBezTo>
                      <a:lnTo>
                        <a:pt x="1905" y="3018"/>
                      </a:lnTo>
                      <a:lnTo>
                        <a:pt x="1097" y="3018"/>
                      </a:lnTo>
                      <a:cubicBezTo>
                        <a:pt x="969" y="3018"/>
                        <a:pt x="857" y="3108"/>
                        <a:pt x="839" y="3234"/>
                      </a:cubicBezTo>
                      <a:cubicBezTo>
                        <a:pt x="816" y="3391"/>
                        <a:pt x="938" y="3525"/>
                        <a:pt x="1089" y="3525"/>
                      </a:cubicBezTo>
                      <a:lnTo>
                        <a:pt x="12800" y="3525"/>
                      </a:lnTo>
                      <a:cubicBezTo>
                        <a:pt x="12928" y="3525"/>
                        <a:pt x="13040" y="3435"/>
                        <a:pt x="13058" y="3309"/>
                      </a:cubicBezTo>
                      <a:cubicBezTo>
                        <a:pt x="13082" y="3156"/>
                        <a:pt x="12961" y="3021"/>
                        <a:pt x="12809" y="3021"/>
                      </a:cubicBezTo>
                      <a:lnTo>
                        <a:pt x="11239" y="3021"/>
                      </a:lnTo>
                      <a:lnTo>
                        <a:pt x="11239" y="2341"/>
                      </a:lnTo>
                      <a:cubicBezTo>
                        <a:pt x="11591" y="2338"/>
                        <a:pt x="12190" y="2267"/>
                        <a:pt x="12592" y="1874"/>
                      </a:cubicBezTo>
                      <a:cubicBezTo>
                        <a:pt x="13142" y="1335"/>
                        <a:pt x="13073" y="404"/>
                        <a:pt x="13057" y="254"/>
                      </a:cubicBezTo>
                      <a:cubicBezTo>
                        <a:pt x="13052" y="197"/>
                        <a:pt x="13030" y="143"/>
                        <a:pt x="12989" y="98"/>
                      </a:cubicBezTo>
                      <a:cubicBezTo>
                        <a:pt x="12944" y="49"/>
                        <a:pt x="12884" y="22"/>
                        <a:pt x="12823" y="17"/>
                      </a:cubicBezTo>
                      <a:cubicBezTo>
                        <a:pt x="12795" y="15"/>
                        <a:pt x="12725" y="9"/>
                        <a:pt x="12628" y="9"/>
                      </a:cubicBezTo>
                      <a:cubicBezTo>
                        <a:pt x="12302" y="9"/>
                        <a:pt x="11662" y="70"/>
                        <a:pt x="11230" y="495"/>
                      </a:cubicBezTo>
                      <a:cubicBezTo>
                        <a:pt x="11131" y="593"/>
                        <a:pt x="11051" y="701"/>
                        <a:pt x="10988" y="813"/>
                      </a:cubicBezTo>
                      <a:cubicBezTo>
                        <a:pt x="10924" y="699"/>
                        <a:pt x="10846" y="590"/>
                        <a:pt x="10747" y="495"/>
                      </a:cubicBezTo>
                      <a:cubicBezTo>
                        <a:pt x="10313" y="70"/>
                        <a:pt x="9671" y="10"/>
                        <a:pt x="9346" y="10"/>
                      </a:cubicBezTo>
                      <a:cubicBezTo>
                        <a:pt x="9254" y="10"/>
                        <a:pt x="9187" y="15"/>
                        <a:pt x="9158" y="17"/>
                      </a:cubicBezTo>
                      <a:cubicBezTo>
                        <a:pt x="9098" y="20"/>
                        <a:pt x="9040" y="46"/>
                        <a:pt x="8995" y="91"/>
                      </a:cubicBezTo>
                      <a:cubicBezTo>
                        <a:pt x="8950" y="136"/>
                        <a:pt x="8926" y="193"/>
                        <a:pt x="8921" y="251"/>
                      </a:cubicBezTo>
                      <a:cubicBezTo>
                        <a:pt x="8906" y="395"/>
                        <a:pt x="8833" y="1330"/>
                        <a:pt x="9386" y="1874"/>
                      </a:cubicBezTo>
                      <a:cubicBezTo>
                        <a:pt x="9789" y="2269"/>
                        <a:pt x="10387" y="2339"/>
                        <a:pt x="10732" y="2341"/>
                      </a:cubicBezTo>
                      <a:lnTo>
                        <a:pt x="10732" y="3045"/>
                      </a:lnTo>
                      <a:lnTo>
                        <a:pt x="6824" y="3045"/>
                      </a:lnTo>
                      <a:lnTo>
                        <a:pt x="6824" y="2341"/>
                      </a:lnTo>
                      <a:cubicBezTo>
                        <a:pt x="7176" y="2338"/>
                        <a:pt x="7776" y="2267"/>
                        <a:pt x="8178" y="1874"/>
                      </a:cubicBezTo>
                      <a:cubicBezTo>
                        <a:pt x="8728" y="1335"/>
                        <a:pt x="8659" y="404"/>
                        <a:pt x="8642" y="254"/>
                      </a:cubicBezTo>
                      <a:cubicBezTo>
                        <a:pt x="8638" y="197"/>
                        <a:pt x="8615" y="143"/>
                        <a:pt x="8575" y="98"/>
                      </a:cubicBezTo>
                      <a:cubicBezTo>
                        <a:pt x="8530" y="49"/>
                        <a:pt x="8470" y="22"/>
                        <a:pt x="8409" y="17"/>
                      </a:cubicBezTo>
                      <a:cubicBezTo>
                        <a:pt x="8380" y="15"/>
                        <a:pt x="8311" y="9"/>
                        <a:pt x="8214" y="9"/>
                      </a:cubicBezTo>
                      <a:cubicBezTo>
                        <a:pt x="7887" y="9"/>
                        <a:pt x="7248" y="70"/>
                        <a:pt x="6815" y="495"/>
                      </a:cubicBezTo>
                      <a:cubicBezTo>
                        <a:pt x="6716" y="593"/>
                        <a:pt x="6637" y="701"/>
                        <a:pt x="6574" y="815"/>
                      </a:cubicBezTo>
                      <a:cubicBezTo>
                        <a:pt x="6509" y="701"/>
                        <a:pt x="6431" y="593"/>
                        <a:pt x="6333" y="495"/>
                      </a:cubicBezTo>
                      <a:cubicBezTo>
                        <a:pt x="5897" y="70"/>
                        <a:pt x="5255" y="10"/>
                        <a:pt x="4929" y="10"/>
                      </a:cubicBezTo>
                      <a:cubicBezTo>
                        <a:pt x="4837" y="10"/>
                        <a:pt x="4770" y="15"/>
                        <a:pt x="4741" y="17"/>
                      </a:cubicBezTo>
                      <a:cubicBezTo>
                        <a:pt x="4679" y="20"/>
                        <a:pt x="4618" y="49"/>
                        <a:pt x="4573" y="98"/>
                      </a:cubicBezTo>
                      <a:cubicBezTo>
                        <a:pt x="4534" y="142"/>
                        <a:pt x="4511" y="196"/>
                        <a:pt x="4507" y="250"/>
                      </a:cubicBezTo>
                      <a:cubicBezTo>
                        <a:pt x="4492" y="389"/>
                        <a:pt x="4417" y="1329"/>
                        <a:pt x="4971" y="1874"/>
                      </a:cubicBezTo>
                      <a:cubicBezTo>
                        <a:pt x="5375" y="2269"/>
                        <a:pt x="5973" y="2339"/>
                        <a:pt x="6318" y="2341"/>
                      </a:cubicBezTo>
                      <a:lnTo>
                        <a:pt x="6318" y="3018"/>
                      </a:lnTo>
                      <a:lnTo>
                        <a:pt x="2410" y="3018"/>
                      </a:lnTo>
                      <a:lnTo>
                        <a:pt x="2410" y="2332"/>
                      </a:lnTo>
                      <a:cubicBezTo>
                        <a:pt x="2759" y="2327"/>
                        <a:pt x="3357" y="2258"/>
                        <a:pt x="3759" y="1864"/>
                      </a:cubicBezTo>
                      <a:cubicBezTo>
                        <a:pt x="4310" y="1324"/>
                        <a:pt x="4242" y="394"/>
                        <a:pt x="4227" y="244"/>
                      </a:cubicBezTo>
                      <a:cubicBezTo>
                        <a:pt x="4222" y="188"/>
                        <a:pt x="4200" y="133"/>
                        <a:pt x="4159" y="88"/>
                      </a:cubicBezTo>
                      <a:cubicBezTo>
                        <a:pt x="4114" y="40"/>
                        <a:pt x="4054" y="11"/>
                        <a:pt x="3991" y="8"/>
                      </a:cubicBezTo>
                      <a:cubicBezTo>
                        <a:pt x="3963" y="6"/>
                        <a:pt x="3894" y="0"/>
                        <a:pt x="3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1" name="Google Shape;561;p40"/>
                <p:cNvSpPr/>
                <p:nvPr/>
              </p:nvSpPr>
              <p:spPr>
                <a:xfrm>
                  <a:off x="2695697" y="2312622"/>
                  <a:ext cx="17019" cy="14482"/>
                </a:xfrm>
                <a:custGeom>
                  <a:avLst/>
                  <a:gdLst/>
                  <a:rect l="l" t="t" r="r" b="b"/>
                  <a:pathLst>
                    <a:path w="597" h="508" extrusionOk="0">
                      <a:moveTo>
                        <a:pt x="298" y="0"/>
                      </a:moveTo>
                      <a:cubicBezTo>
                        <a:pt x="191" y="0"/>
                        <a:pt x="89" y="68"/>
                        <a:pt x="56" y="173"/>
                      </a:cubicBezTo>
                      <a:cubicBezTo>
                        <a:pt x="0" y="348"/>
                        <a:pt x="131" y="507"/>
                        <a:pt x="297" y="507"/>
                      </a:cubicBezTo>
                      <a:lnTo>
                        <a:pt x="298" y="507"/>
                      </a:lnTo>
                      <a:cubicBezTo>
                        <a:pt x="408" y="507"/>
                        <a:pt x="508" y="440"/>
                        <a:pt x="543" y="335"/>
                      </a:cubicBezTo>
                      <a:cubicBezTo>
                        <a:pt x="597" y="161"/>
                        <a:pt x="468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2" name="Google Shape;562;p40"/>
                <p:cNvSpPr/>
                <p:nvPr/>
              </p:nvSpPr>
              <p:spPr>
                <a:xfrm>
                  <a:off x="2339039" y="2226643"/>
                  <a:ext cx="374532" cy="100489"/>
                </a:xfrm>
                <a:custGeom>
                  <a:avLst/>
                  <a:gdLst/>
                  <a:rect l="l" t="t" r="r" b="b"/>
                  <a:pathLst>
                    <a:path w="13138" h="3525" extrusionOk="0">
                      <a:moveTo>
                        <a:pt x="5003" y="504"/>
                      </a:moveTo>
                      <a:lnTo>
                        <a:pt x="5003" y="504"/>
                      </a:lnTo>
                      <a:cubicBezTo>
                        <a:pt x="5265" y="513"/>
                        <a:pt x="5703" y="572"/>
                        <a:pt x="5979" y="842"/>
                      </a:cubicBezTo>
                      <a:cubicBezTo>
                        <a:pt x="6240" y="1096"/>
                        <a:pt x="6310" y="1531"/>
                        <a:pt x="6319" y="1817"/>
                      </a:cubicBezTo>
                      <a:cubicBezTo>
                        <a:pt x="6052" y="1814"/>
                        <a:pt x="5600" y="1765"/>
                        <a:pt x="5327" y="1498"/>
                      </a:cubicBezTo>
                      <a:cubicBezTo>
                        <a:pt x="5051" y="1228"/>
                        <a:pt x="5004" y="774"/>
                        <a:pt x="5003" y="504"/>
                      </a:cubicBezTo>
                      <a:close/>
                      <a:moveTo>
                        <a:pt x="9413" y="504"/>
                      </a:moveTo>
                      <a:lnTo>
                        <a:pt x="9413" y="504"/>
                      </a:lnTo>
                      <a:cubicBezTo>
                        <a:pt x="9675" y="513"/>
                        <a:pt x="10114" y="572"/>
                        <a:pt x="10389" y="842"/>
                      </a:cubicBezTo>
                      <a:cubicBezTo>
                        <a:pt x="10649" y="1096"/>
                        <a:pt x="10721" y="1531"/>
                        <a:pt x="10730" y="1817"/>
                      </a:cubicBezTo>
                      <a:cubicBezTo>
                        <a:pt x="10464" y="1814"/>
                        <a:pt x="10012" y="1765"/>
                        <a:pt x="9740" y="1498"/>
                      </a:cubicBezTo>
                      <a:cubicBezTo>
                        <a:pt x="9486" y="1251"/>
                        <a:pt x="9417" y="816"/>
                        <a:pt x="9413" y="504"/>
                      </a:cubicBezTo>
                      <a:close/>
                      <a:moveTo>
                        <a:pt x="592" y="504"/>
                      </a:moveTo>
                      <a:lnTo>
                        <a:pt x="592" y="504"/>
                      </a:lnTo>
                      <a:cubicBezTo>
                        <a:pt x="854" y="513"/>
                        <a:pt x="1293" y="572"/>
                        <a:pt x="1567" y="842"/>
                      </a:cubicBezTo>
                      <a:cubicBezTo>
                        <a:pt x="1828" y="1096"/>
                        <a:pt x="1899" y="1531"/>
                        <a:pt x="1909" y="1820"/>
                      </a:cubicBezTo>
                      <a:cubicBezTo>
                        <a:pt x="1642" y="1816"/>
                        <a:pt x="1193" y="1768"/>
                        <a:pt x="915" y="1498"/>
                      </a:cubicBezTo>
                      <a:cubicBezTo>
                        <a:pt x="641" y="1228"/>
                        <a:pt x="593" y="774"/>
                        <a:pt x="592" y="504"/>
                      </a:cubicBezTo>
                      <a:close/>
                      <a:moveTo>
                        <a:pt x="3736" y="504"/>
                      </a:moveTo>
                      <a:cubicBezTo>
                        <a:pt x="3733" y="774"/>
                        <a:pt x="3685" y="1228"/>
                        <a:pt x="3411" y="1498"/>
                      </a:cubicBezTo>
                      <a:cubicBezTo>
                        <a:pt x="3137" y="1768"/>
                        <a:pt x="2687" y="1816"/>
                        <a:pt x="2419" y="1820"/>
                      </a:cubicBezTo>
                      <a:cubicBezTo>
                        <a:pt x="2428" y="1530"/>
                        <a:pt x="2501" y="1096"/>
                        <a:pt x="2759" y="842"/>
                      </a:cubicBezTo>
                      <a:cubicBezTo>
                        <a:pt x="3035" y="572"/>
                        <a:pt x="3474" y="513"/>
                        <a:pt x="3736" y="504"/>
                      </a:cubicBezTo>
                      <a:close/>
                      <a:moveTo>
                        <a:pt x="8146" y="504"/>
                      </a:moveTo>
                      <a:cubicBezTo>
                        <a:pt x="8145" y="774"/>
                        <a:pt x="8095" y="1228"/>
                        <a:pt x="7822" y="1498"/>
                      </a:cubicBezTo>
                      <a:cubicBezTo>
                        <a:pt x="7547" y="1768"/>
                        <a:pt x="7097" y="1816"/>
                        <a:pt x="6829" y="1820"/>
                      </a:cubicBezTo>
                      <a:cubicBezTo>
                        <a:pt x="6839" y="1530"/>
                        <a:pt x="6910" y="1096"/>
                        <a:pt x="7170" y="842"/>
                      </a:cubicBezTo>
                      <a:cubicBezTo>
                        <a:pt x="7446" y="572"/>
                        <a:pt x="7884" y="513"/>
                        <a:pt x="8146" y="504"/>
                      </a:cubicBezTo>
                      <a:close/>
                      <a:moveTo>
                        <a:pt x="12559" y="504"/>
                      </a:moveTo>
                      <a:cubicBezTo>
                        <a:pt x="12558" y="774"/>
                        <a:pt x="12508" y="1228"/>
                        <a:pt x="12235" y="1498"/>
                      </a:cubicBezTo>
                      <a:cubicBezTo>
                        <a:pt x="11960" y="1768"/>
                        <a:pt x="11510" y="1816"/>
                        <a:pt x="11242" y="1820"/>
                      </a:cubicBezTo>
                      <a:cubicBezTo>
                        <a:pt x="11251" y="1530"/>
                        <a:pt x="11324" y="1096"/>
                        <a:pt x="11583" y="842"/>
                      </a:cubicBezTo>
                      <a:cubicBezTo>
                        <a:pt x="11858" y="572"/>
                        <a:pt x="12297" y="513"/>
                        <a:pt x="12559" y="504"/>
                      </a:cubicBezTo>
                      <a:close/>
                      <a:moveTo>
                        <a:pt x="3798" y="0"/>
                      </a:moveTo>
                      <a:cubicBezTo>
                        <a:pt x="3471" y="0"/>
                        <a:pt x="2832" y="61"/>
                        <a:pt x="2399" y="485"/>
                      </a:cubicBezTo>
                      <a:cubicBezTo>
                        <a:pt x="2300" y="582"/>
                        <a:pt x="2222" y="692"/>
                        <a:pt x="2158" y="806"/>
                      </a:cubicBezTo>
                      <a:cubicBezTo>
                        <a:pt x="2095" y="692"/>
                        <a:pt x="2016" y="582"/>
                        <a:pt x="1917" y="485"/>
                      </a:cubicBezTo>
                      <a:cubicBezTo>
                        <a:pt x="1483" y="60"/>
                        <a:pt x="843" y="0"/>
                        <a:pt x="517" y="0"/>
                      </a:cubicBezTo>
                      <a:cubicBezTo>
                        <a:pt x="423" y="0"/>
                        <a:pt x="355" y="5"/>
                        <a:pt x="326" y="8"/>
                      </a:cubicBezTo>
                      <a:cubicBezTo>
                        <a:pt x="263" y="11"/>
                        <a:pt x="202" y="40"/>
                        <a:pt x="157" y="88"/>
                      </a:cubicBezTo>
                      <a:cubicBezTo>
                        <a:pt x="118" y="131"/>
                        <a:pt x="95" y="185"/>
                        <a:pt x="91" y="240"/>
                      </a:cubicBezTo>
                      <a:cubicBezTo>
                        <a:pt x="76" y="378"/>
                        <a:pt x="1" y="1320"/>
                        <a:pt x="556" y="1864"/>
                      </a:cubicBezTo>
                      <a:cubicBezTo>
                        <a:pt x="959" y="2260"/>
                        <a:pt x="1557" y="2328"/>
                        <a:pt x="1905" y="2331"/>
                      </a:cubicBezTo>
                      <a:lnTo>
                        <a:pt x="1905" y="3018"/>
                      </a:lnTo>
                      <a:lnTo>
                        <a:pt x="337" y="3018"/>
                      </a:lnTo>
                      <a:cubicBezTo>
                        <a:pt x="209" y="3018"/>
                        <a:pt x="97" y="3108"/>
                        <a:pt x="79" y="3234"/>
                      </a:cubicBezTo>
                      <a:cubicBezTo>
                        <a:pt x="53" y="3390"/>
                        <a:pt x="173" y="3525"/>
                        <a:pt x="328" y="3525"/>
                      </a:cubicBezTo>
                      <a:lnTo>
                        <a:pt x="12042" y="3525"/>
                      </a:lnTo>
                      <a:cubicBezTo>
                        <a:pt x="12169" y="3525"/>
                        <a:pt x="12282" y="3435"/>
                        <a:pt x="12300" y="3309"/>
                      </a:cubicBezTo>
                      <a:cubicBezTo>
                        <a:pt x="12322" y="3151"/>
                        <a:pt x="12201" y="3019"/>
                        <a:pt x="12050" y="3019"/>
                      </a:cubicBezTo>
                      <a:lnTo>
                        <a:pt x="11239" y="3019"/>
                      </a:lnTo>
                      <a:lnTo>
                        <a:pt x="11239" y="2331"/>
                      </a:lnTo>
                      <a:cubicBezTo>
                        <a:pt x="11586" y="2327"/>
                        <a:pt x="12184" y="2258"/>
                        <a:pt x="12588" y="1865"/>
                      </a:cubicBezTo>
                      <a:cubicBezTo>
                        <a:pt x="13138" y="1326"/>
                        <a:pt x="13069" y="393"/>
                        <a:pt x="13054" y="243"/>
                      </a:cubicBezTo>
                      <a:cubicBezTo>
                        <a:pt x="13049" y="188"/>
                        <a:pt x="13027" y="134"/>
                        <a:pt x="12986" y="89"/>
                      </a:cubicBezTo>
                      <a:cubicBezTo>
                        <a:pt x="12941" y="40"/>
                        <a:pt x="12881" y="11"/>
                        <a:pt x="12820" y="8"/>
                      </a:cubicBezTo>
                      <a:cubicBezTo>
                        <a:pt x="12791" y="5"/>
                        <a:pt x="12722" y="0"/>
                        <a:pt x="12625" y="0"/>
                      </a:cubicBezTo>
                      <a:cubicBezTo>
                        <a:pt x="12298" y="0"/>
                        <a:pt x="11659" y="61"/>
                        <a:pt x="11227" y="485"/>
                      </a:cubicBezTo>
                      <a:cubicBezTo>
                        <a:pt x="11128" y="582"/>
                        <a:pt x="11048" y="692"/>
                        <a:pt x="10985" y="804"/>
                      </a:cubicBezTo>
                      <a:cubicBezTo>
                        <a:pt x="10921" y="690"/>
                        <a:pt x="10843" y="581"/>
                        <a:pt x="10744" y="485"/>
                      </a:cubicBezTo>
                      <a:cubicBezTo>
                        <a:pt x="10310" y="60"/>
                        <a:pt x="9669" y="1"/>
                        <a:pt x="9342" y="1"/>
                      </a:cubicBezTo>
                      <a:cubicBezTo>
                        <a:pt x="9249" y="1"/>
                        <a:pt x="9182" y="5"/>
                        <a:pt x="9152" y="8"/>
                      </a:cubicBezTo>
                      <a:cubicBezTo>
                        <a:pt x="9092" y="11"/>
                        <a:pt x="9035" y="35"/>
                        <a:pt x="8990" y="82"/>
                      </a:cubicBezTo>
                      <a:cubicBezTo>
                        <a:pt x="8945" y="127"/>
                        <a:pt x="8920" y="183"/>
                        <a:pt x="8917" y="242"/>
                      </a:cubicBezTo>
                      <a:cubicBezTo>
                        <a:pt x="8902" y="386"/>
                        <a:pt x="8828" y="1321"/>
                        <a:pt x="9381" y="1864"/>
                      </a:cubicBezTo>
                      <a:cubicBezTo>
                        <a:pt x="9785" y="2260"/>
                        <a:pt x="10381" y="2330"/>
                        <a:pt x="10730" y="2331"/>
                      </a:cubicBezTo>
                      <a:lnTo>
                        <a:pt x="10730" y="3018"/>
                      </a:lnTo>
                      <a:lnTo>
                        <a:pt x="6824" y="3018"/>
                      </a:lnTo>
                      <a:lnTo>
                        <a:pt x="6824" y="2331"/>
                      </a:lnTo>
                      <a:cubicBezTo>
                        <a:pt x="7172" y="2327"/>
                        <a:pt x="7770" y="2258"/>
                        <a:pt x="8173" y="1864"/>
                      </a:cubicBezTo>
                      <a:cubicBezTo>
                        <a:pt x="8723" y="1324"/>
                        <a:pt x="8654" y="393"/>
                        <a:pt x="8639" y="243"/>
                      </a:cubicBezTo>
                      <a:cubicBezTo>
                        <a:pt x="8635" y="188"/>
                        <a:pt x="8612" y="133"/>
                        <a:pt x="8572" y="88"/>
                      </a:cubicBezTo>
                      <a:cubicBezTo>
                        <a:pt x="8527" y="40"/>
                        <a:pt x="8467" y="11"/>
                        <a:pt x="8406" y="8"/>
                      </a:cubicBezTo>
                      <a:cubicBezTo>
                        <a:pt x="8377" y="5"/>
                        <a:pt x="8308" y="0"/>
                        <a:pt x="8210" y="0"/>
                      </a:cubicBezTo>
                      <a:cubicBezTo>
                        <a:pt x="7884" y="0"/>
                        <a:pt x="7244" y="61"/>
                        <a:pt x="6812" y="485"/>
                      </a:cubicBezTo>
                      <a:cubicBezTo>
                        <a:pt x="6713" y="582"/>
                        <a:pt x="6634" y="692"/>
                        <a:pt x="6571" y="806"/>
                      </a:cubicBezTo>
                      <a:cubicBezTo>
                        <a:pt x="6506" y="692"/>
                        <a:pt x="6428" y="582"/>
                        <a:pt x="6330" y="485"/>
                      </a:cubicBezTo>
                      <a:cubicBezTo>
                        <a:pt x="5896" y="60"/>
                        <a:pt x="5256" y="0"/>
                        <a:pt x="4930" y="0"/>
                      </a:cubicBezTo>
                      <a:cubicBezTo>
                        <a:pt x="4835" y="0"/>
                        <a:pt x="4767" y="5"/>
                        <a:pt x="4738" y="8"/>
                      </a:cubicBezTo>
                      <a:cubicBezTo>
                        <a:pt x="4676" y="11"/>
                        <a:pt x="4615" y="40"/>
                        <a:pt x="4570" y="88"/>
                      </a:cubicBezTo>
                      <a:cubicBezTo>
                        <a:pt x="4531" y="131"/>
                        <a:pt x="4508" y="185"/>
                        <a:pt x="4504" y="240"/>
                      </a:cubicBezTo>
                      <a:cubicBezTo>
                        <a:pt x="4489" y="378"/>
                        <a:pt x="4414" y="1320"/>
                        <a:pt x="4968" y="1864"/>
                      </a:cubicBezTo>
                      <a:cubicBezTo>
                        <a:pt x="5372" y="2260"/>
                        <a:pt x="5970" y="2328"/>
                        <a:pt x="6318" y="2331"/>
                      </a:cubicBezTo>
                      <a:lnTo>
                        <a:pt x="6318" y="3018"/>
                      </a:lnTo>
                      <a:lnTo>
                        <a:pt x="2411" y="3018"/>
                      </a:lnTo>
                      <a:lnTo>
                        <a:pt x="2411" y="2331"/>
                      </a:lnTo>
                      <a:cubicBezTo>
                        <a:pt x="2759" y="2327"/>
                        <a:pt x="3357" y="2258"/>
                        <a:pt x="3760" y="1864"/>
                      </a:cubicBezTo>
                      <a:cubicBezTo>
                        <a:pt x="4310" y="1324"/>
                        <a:pt x="4242" y="393"/>
                        <a:pt x="4227" y="243"/>
                      </a:cubicBezTo>
                      <a:cubicBezTo>
                        <a:pt x="4224" y="188"/>
                        <a:pt x="4201" y="133"/>
                        <a:pt x="4159" y="88"/>
                      </a:cubicBezTo>
                      <a:cubicBezTo>
                        <a:pt x="4114" y="40"/>
                        <a:pt x="4054" y="11"/>
                        <a:pt x="3993" y="8"/>
                      </a:cubicBezTo>
                      <a:cubicBezTo>
                        <a:pt x="3964" y="5"/>
                        <a:pt x="3895" y="0"/>
                        <a:pt x="37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3" name="Google Shape;563;p40"/>
                <p:cNvSpPr/>
                <p:nvPr/>
              </p:nvSpPr>
              <p:spPr>
                <a:xfrm>
                  <a:off x="2340123" y="2177468"/>
                  <a:ext cx="17047" cy="14425"/>
                </a:xfrm>
                <a:custGeom>
                  <a:avLst/>
                  <a:gdLst/>
                  <a:rect l="l" t="t" r="r" b="b"/>
                  <a:pathLst>
                    <a:path w="598" h="506" extrusionOk="0">
                      <a:moveTo>
                        <a:pt x="299" y="0"/>
                      </a:moveTo>
                      <a:cubicBezTo>
                        <a:pt x="191" y="0"/>
                        <a:pt x="89" y="68"/>
                        <a:pt x="56" y="173"/>
                      </a:cubicBezTo>
                      <a:cubicBezTo>
                        <a:pt x="0" y="347"/>
                        <a:pt x="131" y="505"/>
                        <a:pt x="297" y="505"/>
                      </a:cubicBezTo>
                      <a:lnTo>
                        <a:pt x="299" y="505"/>
                      </a:lnTo>
                      <a:cubicBezTo>
                        <a:pt x="408" y="505"/>
                        <a:pt x="509" y="438"/>
                        <a:pt x="543" y="333"/>
                      </a:cubicBezTo>
                      <a:cubicBezTo>
                        <a:pt x="597" y="159"/>
                        <a:pt x="468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4" name="Google Shape;564;p40"/>
                <p:cNvSpPr/>
                <p:nvPr/>
              </p:nvSpPr>
              <p:spPr>
                <a:xfrm>
                  <a:off x="2338925" y="2091603"/>
                  <a:ext cx="374646" cy="100232"/>
                </a:xfrm>
                <a:custGeom>
                  <a:avLst/>
                  <a:gdLst/>
                  <a:rect l="l" t="t" r="r" b="b"/>
                  <a:pathLst>
                    <a:path w="13142" h="3516" extrusionOk="0">
                      <a:moveTo>
                        <a:pt x="5007" y="511"/>
                      </a:moveTo>
                      <a:lnTo>
                        <a:pt x="5007" y="511"/>
                      </a:lnTo>
                      <a:cubicBezTo>
                        <a:pt x="5269" y="520"/>
                        <a:pt x="5707" y="578"/>
                        <a:pt x="5983" y="848"/>
                      </a:cubicBezTo>
                      <a:cubicBezTo>
                        <a:pt x="6244" y="1103"/>
                        <a:pt x="6314" y="1537"/>
                        <a:pt x="6323" y="1824"/>
                      </a:cubicBezTo>
                      <a:cubicBezTo>
                        <a:pt x="6056" y="1822"/>
                        <a:pt x="5604" y="1773"/>
                        <a:pt x="5331" y="1503"/>
                      </a:cubicBezTo>
                      <a:cubicBezTo>
                        <a:pt x="5055" y="1233"/>
                        <a:pt x="5008" y="780"/>
                        <a:pt x="5007" y="511"/>
                      </a:cubicBezTo>
                      <a:close/>
                      <a:moveTo>
                        <a:pt x="9417" y="511"/>
                      </a:moveTo>
                      <a:cubicBezTo>
                        <a:pt x="9679" y="520"/>
                        <a:pt x="10118" y="578"/>
                        <a:pt x="10393" y="848"/>
                      </a:cubicBezTo>
                      <a:cubicBezTo>
                        <a:pt x="10653" y="1103"/>
                        <a:pt x="10725" y="1537"/>
                        <a:pt x="10734" y="1824"/>
                      </a:cubicBezTo>
                      <a:cubicBezTo>
                        <a:pt x="10468" y="1822"/>
                        <a:pt x="10016" y="1773"/>
                        <a:pt x="9744" y="1503"/>
                      </a:cubicBezTo>
                      <a:cubicBezTo>
                        <a:pt x="9490" y="1256"/>
                        <a:pt x="9421" y="821"/>
                        <a:pt x="9417" y="511"/>
                      </a:cubicBezTo>
                      <a:close/>
                      <a:moveTo>
                        <a:pt x="596" y="511"/>
                      </a:moveTo>
                      <a:lnTo>
                        <a:pt x="596" y="511"/>
                      </a:lnTo>
                      <a:cubicBezTo>
                        <a:pt x="858" y="520"/>
                        <a:pt x="1297" y="578"/>
                        <a:pt x="1571" y="848"/>
                      </a:cubicBezTo>
                      <a:cubicBezTo>
                        <a:pt x="1832" y="1103"/>
                        <a:pt x="1904" y="1537"/>
                        <a:pt x="1913" y="1825"/>
                      </a:cubicBezTo>
                      <a:cubicBezTo>
                        <a:pt x="1646" y="1824"/>
                        <a:pt x="1195" y="1776"/>
                        <a:pt x="919" y="1503"/>
                      </a:cubicBezTo>
                      <a:cubicBezTo>
                        <a:pt x="645" y="1233"/>
                        <a:pt x="597" y="780"/>
                        <a:pt x="596" y="511"/>
                      </a:cubicBezTo>
                      <a:close/>
                      <a:moveTo>
                        <a:pt x="3740" y="511"/>
                      </a:moveTo>
                      <a:cubicBezTo>
                        <a:pt x="3737" y="780"/>
                        <a:pt x="3689" y="1233"/>
                        <a:pt x="3415" y="1503"/>
                      </a:cubicBezTo>
                      <a:cubicBezTo>
                        <a:pt x="3141" y="1773"/>
                        <a:pt x="2691" y="1822"/>
                        <a:pt x="2423" y="1825"/>
                      </a:cubicBezTo>
                      <a:cubicBezTo>
                        <a:pt x="2432" y="1537"/>
                        <a:pt x="2505" y="1103"/>
                        <a:pt x="2763" y="848"/>
                      </a:cubicBezTo>
                      <a:cubicBezTo>
                        <a:pt x="3039" y="578"/>
                        <a:pt x="3478" y="520"/>
                        <a:pt x="3740" y="511"/>
                      </a:cubicBezTo>
                      <a:close/>
                      <a:moveTo>
                        <a:pt x="8150" y="511"/>
                      </a:moveTo>
                      <a:cubicBezTo>
                        <a:pt x="8149" y="780"/>
                        <a:pt x="8099" y="1233"/>
                        <a:pt x="7826" y="1503"/>
                      </a:cubicBezTo>
                      <a:cubicBezTo>
                        <a:pt x="7551" y="1773"/>
                        <a:pt x="7101" y="1822"/>
                        <a:pt x="6833" y="1825"/>
                      </a:cubicBezTo>
                      <a:cubicBezTo>
                        <a:pt x="6843" y="1537"/>
                        <a:pt x="6914" y="1103"/>
                        <a:pt x="7174" y="848"/>
                      </a:cubicBezTo>
                      <a:cubicBezTo>
                        <a:pt x="7450" y="578"/>
                        <a:pt x="7888" y="520"/>
                        <a:pt x="8150" y="511"/>
                      </a:cubicBezTo>
                      <a:close/>
                      <a:moveTo>
                        <a:pt x="12563" y="511"/>
                      </a:moveTo>
                      <a:cubicBezTo>
                        <a:pt x="12562" y="780"/>
                        <a:pt x="12512" y="1233"/>
                        <a:pt x="12239" y="1503"/>
                      </a:cubicBezTo>
                      <a:cubicBezTo>
                        <a:pt x="11964" y="1773"/>
                        <a:pt x="11514" y="1822"/>
                        <a:pt x="11246" y="1825"/>
                      </a:cubicBezTo>
                      <a:cubicBezTo>
                        <a:pt x="11255" y="1537"/>
                        <a:pt x="11328" y="1103"/>
                        <a:pt x="11587" y="848"/>
                      </a:cubicBezTo>
                      <a:cubicBezTo>
                        <a:pt x="11862" y="578"/>
                        <a:pt x="12301" y="520"/>
                        <a:pt x="12563" y="511"/>
                      </a:cubicBezTo>
                      <a:close/>
                      <a:moveTo>
                        <a:pt x="12628" y="1"/>
                      </a:moveTo>
                      <a:cubicBezTo>
                        <a:pt x="12302" y="1"/>
                        <a:pt x="11663" y="61"/>
                        <a:pt x="11229" y="487"/>
                      </a:cubicBezTo>
                      <a:cubicBezTo>
                        <a:pt x="11130" y="584"/>
                        <a:pt x="11051" y="692"/>
                        <a:pt x="10988" y="804"/>
                      </a:cubicBezTo>
                      <a:cubicBezTo>
                        <a:pt x="10923" y="690"/>
                        <a:pt x="10845" y="581"/>
                        <a:pt x="10745" y="487"/>
                      </a:cubicBezTo>
                      <a:cubicBezTo>
                        <a:pt x="10311" y="61"/>
                        <a:pt x="9668" y="1"/>
                        <a:pt x="9343" y="1"/>
                      </a:cubicBezTo>
                      <a:cubicBezTo>
                        <a:pt x="9252" y="1"/>
                        <a:pt x="9185" y="6"/>
                        <a:pt x="9156" y="8"/>
                      </a:cubicBezTo>
                      <a:cubicBezTo>
                        <a:pt x="9101" y="11"/>
                        <a:pt x="9044" y="34"/>
                        <a:pt x="9002" y="76"/>
                      </a:cubicBezTo>
                      <a:cubicBezTo>
                        <a:pt x="8952" y="121"/>
                        <a:pt x="8924" y="181"/>
                        <a:pt x="8921" y="244"/>
                      </a:cubicBezTo>
                      <a:cubicBezTo>
                        <a:pt x="8906" y="386"/>
                        <a:pt x="8832" y="1323"/>
                        <a:pt x="9385" y="1867"/>
                      </a:cubicBezTo>
                      <a:cubicBezTo>
                        <a:pt x="9789" y="2263"/>
                        <a:pt x="10385" y="2332"/>
                        <a:pt x="10730" y="2333"/>
                      </a:cubicBezTo>
                      <a:lnTo>
                        <a:pt x="10730" y="3036"/>
                      </a:lnTo>
                      <a:lnTo>
                        <a:pt x="6824" y="3036"/>
                      </a:lnTo>
                      <a:lnTo>
                        <a:pt x="6824" y="2348"/>
                      </a:lnTo>
                      <a:cubicBezTo>
                        <a:pt x="7173" y="2345"/>
                        <a:pt x="7770" y="2275"/>
                        <a:pt x="8173" y="1882"/>
                      </a:cubicBezTo>
                      <a:cubicBezTo>
                        <a:pt x="8724" y="1343"/>
                        <a:pt x="8654" y="412"/>
                        <a:pt x="8637" y="262"/>
                      </a:cubicBezTo>
                      <a:cubicBezTo>
                        <a:pt x="8634" y="202"/>
                        <a:pt x="8609" y="143"/>
                        <a:pt x="8564" y="98"/>
                      </a:cubicBezTo>
                      <a:cubicBezTo>
                        <a:pt x="8519" y="53"/>
                        <a:pt x="8462" y="29"/>
                        <a:pt x="8404" y="25"/>
                      </a:cubicBezTo>
                      <a:cubicBezTo>
                        <a:pt x="8375" y="23"/>
                        <a:pt x="8309" y="18"/>
                        <a:pt x="8216" y="18"/>
                      </a:cubicBezTo>
                      <a:cubicBezTo>
                        <a:pt x="7891" y="18"/>
                        <a:pt x="7246" y="76"/>
                        <a:pt x="6810" y="503"/>
                      </a:cubicBezTo>
                      <a:cubicBezTo>
                        <a:pt x="6711" y="601"/>
                        <a:pt x="6633" y="708"/>
                        <a:pt x="6569" y="824"/>
                      </a:cubicBezTo>
                      <a:cubicBezTo>
                        <a:pt x="6506" y="708"/>
                        <a:pt x="6426" y="601"/>
                        <a:pt x="6328" y="503"/>
                      </a:cubicBezTo>
                      <a:cubicBezTo>
                        <a:pt x="5892" y="76"/>
                        <a:pt x="5247" y="18"/>
                        <a:pt x="4923" y="18"/>
                      </a:cubicBezTo>
                      <a:cubicBezTo>
                        <a:pt x="4833" y="18"/>
                        <a:pt x="4768" y="23"/>
                        <a:pt x="4739" y="25"/>
                      </a:cubicBezTo>
                      <a:cubicBezTo>
                        <a:pt x="4679" y="29"/>
                        <a:pt x="4620" y="53"/>
                        <a:pt x="4575" y="98"/>
                      </a:cubicBezTo>
                      <a:cubicBezTo>
                        <a:pt x="4530" y="143"/>
                        <a:pt x="4506" y="202"/>
                        <a:pt x="4502" y="259"/>
                      </a:cubicBezTo>
                      <a:cubicBezTo>
                        <a:pt x="4487" y="401"/>
                        <a:pt x="4415" y="1338"/>
                        <a:pt x="4966" y="1882"/>
                      </a:cubicBezTo>
                      <a:cubicBezTo>
                        <a:pt x="5370" y="2278"/>
                        <a:pt x="5968" y="2347"/>
                        <a:pt x="6316" y="2348"/>
                      </a:cubicBezTo>
                      <a:lnTo>
                        <a:pt x="6316" y="3036"/>
                      </a:lnTo>
                      <a:lnTo>
                        <a:pt x="2409" y="3036"/>
                      </a:lnTo>
                      <a:lnTo>
                        <a:pt x="2409" y="2348"/>
                      </a:lnTo>
                      <a:cubicBezTo>
                        <a:pt x="2759" y="2345"/>
                        <a:pt x="3355" y="2275"/>
                        <a:pt x="3758" y="1882"/>
                      </a:cubicBezTo>
                      <a:cubicBezTo>
                        <a:pt x="4310" y="1343"/>
                        <a:pt x="4240" y="412"/>
                        <a:pt x="4223" y="262"/>
                      </a:cubicBezTo>
                      <a:cubicBezTo>
                        <a:pt x="4220" y="202"/>
                        <a:pt x="4195" y="143"/>
                        <a:pt x="4150" y="98"/>
                      </a:cubicBezTo>
                      <a:cubicBezTo>
                        <a:pt x="4105" y="53"/>
                        <a:pt x="4048" y="29"/>
                        <a:pt x="3989" y="25"/>
                      </a:cubicBezTo>
                      <a:cubicBezTo>
                        <a:pt x="3961" y="23"/>
                        <a:pt x="3894" y="18"/>
                        <a:pt x="3801" y="18"/>
                      </a:cubicBezTo>
                      <a:cubicBezTo>
                        <a:pt x="3477" y="18"/>
                        <a:pt x="2832" y="76"/>
                        <a:pt x="2396" y="503"/>
                      </a:cubicBezTo>
                      <a:cubicBezTo>
                        <a:pt x="2297" y="601"/>
                        <a:pt x="2219" y="708"/>
                        <a:pt x="2154" y="824"/>
                      </a:cubicBezTo>
                      <a:cubicBezTo>
                        <a:pt x="2092" y="708"/>
                        <a:pt x="2012" y="601"/>
                        <a:pt x="1913" y="503"/>
                      </a:cubicBezTo>
                      <a:cubicBezTo>
                        <a:pt x="1478" y="76"/>
                        <a:pt x="833" y="18"/>
                        <a:pt x="509" y="18"/>
                      </a:cubicBezTo>
                      <a:cubicBezTo>
                        <a:pt x="419" y="18"/>
                        <a:pt x="353" y="23"/>
                        <a:pt x="324" y="25"/>
                      </a:cubicBezTo>
                      <a:cubicBezTo>
                        <a:pt x="264" y="29"/>
                        <a:pt x="206" y="53"/>
                        <a:pt x="161" y="98"/>
                      </a:cubicBezTo>
                      <a:cubicBezTo>
                        <a:pt x="116" y="143"/>
                        <a:pt x="92" y="202"/>
                        <a:pt x="87" y="259"/>
                      </a:cubicBezTo>
                      <a:cubicBezTo>
                        <a:pt x="72" y="401"/>
                        <a:pt x="0" y="1338"/>
                        <a:pt x="552" y="1882"/>
                      </a:cubicBezTo>
                      <a:cubicBezTo>
                        <a:pt x="960" y="2278"/>
                        <a:pt x="1559" y="2347"/>
                        <a:pt x="1907" y="2348"/>
                      </a:cubicBezTo>
                      <a:lnTo>
                        <a:pt x="1907" y="3009"/>
                      </a:lnTo>
                      <a:lnTo>
                        <a:pt x="1099" y="3009"/>
                      </a:lnTo>
                      <a:cubicBezTo>
                        <a:pt x="972" y="3009"/>
                        <a:pt x="859" y="3099"/>
                        <a:pt x="841" y="3225"/>
                      </a:cubicBezTo>
                      <a:cubicBezTo>
                        <a:pt x="819" y="3383"/>
                        <a:pt x="940" y="3516"/>
                        <a:pt x="1092" y="3516"/>
                      </a:cubicBezTo>
                      <a:lnTo>
                        <a:pt x="12801" y="3516"/>
                      </a:lnTo>
                      <a:cubicBezTo>
                        <a:pt x="12929" y="3516"/>
                        <a:pt x="13041" y="3426"/>
                        <a:pt x="13059" y="3300"/>
                      </a:cubicBezTo>
                      <a:cubicBezTo>
                        <a:pt x="13082" y="3143"/>
                        <a:pt x="12960" y="3009"/>
                        <a:pt x="12809" y="3009"/>
                      </a:cubicBezTo>
                      <a:lnTo>
                        <a:pt x="11238" y="3009"/>
                      </a:lnTo>
                      <a:lnTo>
                        <a:pt x="11238" y="2332"/>
                      </a:lnTo>
                      <a:cubicBezTo>
                        <a:pt x="11590" y="2327"/>
                        <a:pt x="12190" y="2258"/>
                        <a:pt x="12592" y="1866"/>
                      </a:cubicBezTo>
                      <a:cubicBezTo>
                        <a:pt x="13142" y="1326"/>
                        <a:pt x="13073" y="394"/>
                        <a:pt x="13056" y="244"/>
                      </a:cubicBezTo>
                      <a:cubicBezTo>
                        <a:pt x="13052" y="184"/>
                        <a:pt x="13028" y="127"/>
                        <a:pt x="12983" y="82"/>
                      </a:cubicBezTo>
                      <a:cubicBezTo>
                        <a:pt x="12938" y="37"/>
                        <a:pt x="12879" y="11"/>
                        <a:pt x="12821" y="8"/>
                      </a:cubicBezTo>
                      <a:cubicBezTo>
                        <a:pt x="12792" y="6"/>
                        <a:pt x="12724" y="1"/>
                        <a:pt x="126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pic>
        <p:nvPicPr>
          <p:cNvPr id="565" name="Google Shape;565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139682" y="116838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/>
          <p:cNvSpPr txBox="1"/>
          <p:nvPr/>
        </p:nvSpPr>
        <p:spPr>
          <a:xfrm>
            <a:off x="7421337" y="63400"/>
            <a:ext cx="1722663" cy="4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ko-KR" altLang="en-US"/>
              <a:t>재배과정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프로젝스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스마트팜</a:t>
            </a:r>
            <a:r>
              <a:rPr lang="en-US" altLang="ko-KR" dirty="0"/>
              <a:t>(Smart Farm)</a:t>
            </a:r>
            <a:endParaRPr dirty="0"/>
          </a:p>
        </p:txBody>
      </p:sp>
      <p:pic>
        <p:nvPicPr>
          <p:cNvPr id="584" name="Google Shape;5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801" y="141045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6A21E91E-384D-4ECE-CCDD-500C0639AF61}"/>
              </a:ext>
            </a:extLst>
          </p:cNvPr>
          <p:cNvSpPr txBox="1">
            <a:spLocks/>
          </p:cNvSpPr>
          <p:nvPr/>
        </p:nvSpPr>
        <p:spPr>
          <a:xfrm>
            <a:off x="7579901" y="63400"/>
            <a:ext cx="1688197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dirty="0" smtClean="0"/>
              <a:t>컨트롤 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60900" y="1409700"/>
            <a:ext cx="4029800" cy="3476625"/>
          </a:xfrm>
          <a:prstGeom prst="rect">
            <a:avLst/>
          </a:prstGeom>
          <a:blipFill rotWithShape="1">
            <a:blip r:embed="rId4"/>
            <a:stretch>
              <a:fillRect l="-1730" t="-3480" r="1730" b="3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noFill/>
              </a:rPr>
              <a:t>컨트롤룸 그림 </a:t>
            </a:r>
            <a:r>
              <a:rPr lang="en-US" altLang="ko-KR">
                <a:noFill/>
              </a:rPr>
              <a:t>or </a:t>
            </a:r>
            <a:r>
              <a:rPr lang="ko-KR" altLang="en-US">
                <a:noFill/>
              </a:rPr>
              <a:t>사진</a:t>
            </a:r>
            <a:endParaRPr lang="ko-KR" altLang="en-US">
              <a:noFill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1920" y="1579300"/>
            <a:ext cx="4098155" cy="27711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●</a:t>
            </a:r>
            <a:r>
              <a:rPr lang="ko-KR" altLang="en-US" sz="2000" b="1">
                <a:solidFill>
                  <a:schemeClr val="tx1"/>
                </a:solidFill>
              </a:rPr>
              <a:t>각 센서들과 아두이노의 연결</a:t>
            </a:r>
            <a:endParaRPr lang="ko-KR" altLang="en-US" sz="2000" b="1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 sz="20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●</a:t>
            </a:r>
            <a:r>
              <a:rPr lang="ko-KR" altLang="en-US" sz="2000" b="1">
                <a:solidFill>
                  <a:schemeClr val="tx1"/>
                </a:solidFill>
              </a:rPr>
              <a:t>센서들 사이 저항을 연결하여 값을 측정</a:t>
            </a:r>
            <a:endParaRPr lang="ko-KR" altLang="en-US" sz="20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0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●</a:t>
            </a:r>
            <a:r>
              <a:rPr lang="ko-KR" altLang="en-US" sz="2000" b="1">
                <a:solidFill>
                  <a:schemeClr val="tx1"/>
                </a:solidFill>
              </a:rPr>
              <a:t>릴레이를 통해 모터를 제어</a:t>
            </a:r>
            <a:endParaRPr lang="ko-KR" altLang="en-US" sz="20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>
            <a:spLocks noGrp="1"/>
          </p:cNvSpPr>
          <p:nvPr>
            <p:ph type="title" idx="0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설명</a:t>
            </a:r>
            <a:endParaRPr lang="ko-KR" altLang="en-US"/>
          </a:p>
        </p:txBody>
      </p:sp>
      <p:pic>
        <p:nvPicPr>
          <p:cNvPr id="565" name="Google Shape;565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139682" y="116838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/>
          <p:cNvSpPr txBox="1"/>
          <p:nvPr/>
        </p:nvSpPr>
        <p:spPr>
          <a:xfrm>
            <a:off x="7732732" y="63400"/>
            <a:ext cx="1411268" cy="47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ko-KR" altLang="en-US"/>
              <a:t>릴레이</a:t>
            </a:r>
            <a:endParaRPr lang="ko-KR" altLang="en-US"/>
          </a:p>
        </p:txBody>
      </p:sp>
      <p:sp>
        <p:nvSpPr>
          <p:cNvPr id="577" name="모서리가 둥근 직사각형 4"/>
          <p:cNvSpPr/>
          <p:nvPr/>
        </p:nvSpPr>
        <p:spPr>
          <a:xfrm>
            <a:off x="664678" y="1693138"/>
            <a:ext cx="4122607" cy="270180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아두이노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Digital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핀에서 신호를 받아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신호가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0(OFF)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라면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NC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와 연결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신호가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1(ON)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라면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COM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과 연결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릴레이와 저항을 연결하여  회로를 안정성 있게 보호하고 모터를 제어하는 역할을 함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</p:txBody>
      </p:sp>
      <p:pic>
        <p:nvPicPr>
          <p:cNvPr id="5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5303" y="842761"/>
            <a:ext cx="3081516" cy="1582449"/>
          </a:xfrm>
          <a:prstGeom prst="rect">
            <a:avLst/>
          </a:prstGeom>
        </p:spPr>
      </p:pic>
      <p:pic>
        <p:nvPicPr>
          <p:cNvPr id="58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88091" y="2571750"/>
            <a:ext cx="3039294" cy="2031313"/>
          </a:xfrm>
          <a:prstGeom prst="rect">
            <a:avLst/>
          </a:prstGeom>
        </p:spPr>
      </p:pic>
      <p:sp>
        <p:nvSpPr>
          <p:cNvPr id="581" name="Google Shape;403;p40"/>
          <p:cNvSpPr txBox="1">
            <a:spLocks noGrp="1"/>
          </p:cNvSpPr>
          <p:nvPr/>
        </p:nvSpPr>
        <p:spPr>
          <a:xfrm>
            <a:off x="912331" y="1176105"/>
            <a:ext cx="1265466" cy="49943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0" cap="none" spc="0" normalizeH="0" baseline="0" mc:Ignorable="hp" hp:hslEmbossed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■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릴레이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86365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139682" y="116838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/>
          <p:cNvSpPr txBox="1"/>
          <p:nvPr/>
        </p:nvSpPr>
        <p:spPr>
          <a:xfrm>
            <a:off x="7457969" y="63400"/>
            <a:ext cx="1686030" cy="47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ko-KR" altLang="en-US"/>
              <a:t>센서 설명</a:t>
            </a:r>
            <a:endParaRPr lang="ko-KR" altLang="en-US"/>
          </a:p>
        </p:txBody>
      </p:sp>
      <p:sp>
        <p:nvSpPr>
          <p:cNvPr id="588" name="Google Shape;403;p40"/>
          <p:cNvSpPr txBox="1">
            <a:spLocks noGrp="1"/>
          </p:cNvSpPr>
          <p:nvPr>
            <p:ph type="title" idx="0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센서의 설명</a:t>
            </a:r>
            <a:endPara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9" name="모서리가 둥근 직사각형 4"/>
          <p:cNvSpPr/>
          <p:nvPr/>
        </p:nvSpPr>
        <p:spPr>
          <a:xfrm>
            <a:off x="664678" y="1693138"/>
            <a:ext cx="4122607" cy="270180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조도센서를 통해 현재의 빛의 세기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(lux)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를 측정하여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LED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 작동을 제어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조도센서에서 값을 받는 값을(analogRead(A1) /1023.0)*100 으로 계산하여 변수 저장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사용한 저항 값은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1K(1000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옴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592" name="Google Shape;403;p40"/>
          <p:cNvSpPr txBox="1">
            <a:spLocks noGrp="1"/>
          </p:cNvSpPr>
          <p:nvPr/>
        </p:nvSpPr>
        <p:spPr>
          <a:xfrm>
            <a:off x="912331" y="1176105"/>
            <a:ext cx="1970683" cy="49943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■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 조도센서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(Cds)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9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6602" y="1148592"/>
            <a:ext cx="3520110" cy="1423157"/>
          </a:xfrm>
          <a:prstGeom prst="rect">
            <a:avLst/>
          </a:prstGeom>
        </p:spPr>
      </p:pic>
      <p:pic>
        <p:nvPicPr>
          <p:cNvPr id="59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71076" y="2571750"/>
            <a:ext cx="2743045" cy="22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9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139682" y="116838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/>
          <p:cNvSpPr txBox="1"/>
          <p:nvPr/>
        </p:nvSpPr>
        <p:spPr>
          <a:xfrm>
            <a:off x="7421337" y="63400"/>
            <a:ext cx="1722663" cy="47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ko-KR" altLang="en-US"/>
              <a:t>센서 설명</a:t>
            </a:r>
            <a:endParaRPr lang="ko-KR" altLang="en-US"/>
          </a:p>
        </p:txBody>
      </p:sp>
      <p:sp>
        <p:nvSpPr>
          <p:cNvPr id="578" name="Google Shape;403;p40"/>
          <p:cNvSpPr txBox="1">
            <a:spLocks noGrp="1"/>
          </p:cNvSpPr>
          <p:nvPr>
            <p:ph type="title" idx="0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센서의 설명</a:t>
            </a:r>
            <a:endPara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9" name="모서리가 둥근 직사각형 4"/>
          <p:cNvSpPr/>
          <p:nvPr/>
        </p:nvSpPr>
        <p:spPr>
          <a:xfrm>
            <a:off x="664678" y="1693138"/>
            <a:ext cx="4122607" cy="270180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수중온도센서는 측정 범위가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섭씨기준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-55 ~ 125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도 까지 측정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와이어 통신을 사용하기 위해서는 "OneWire" 라이브러리 사용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저항을 이용하여 온도의 변화량에따라 저항의 크기값이 변화하여 작동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580" name="Google Shape;403;p40"/>
          <p:cNvSpPr txBox="1">
            <a:spLocks noGrp="1"/>
          </p:cNvSpPr>
          <p:nvPr/>
        </p:nvSpPr>
        <p:spPr>
          <a:xfrm>
            <a:off x="912331" y="1176105"/>
            <a:ext cx="1970683" cy="49943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■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 수온센서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(Cds)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61197" y="1787048"/>
            <a:ext cx="3370819" cy="23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139682" y="116838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2"/>
          <p:cNvSpPr txBox="1"/>
          <p:nvPr/>
        </p:nvSpPr>
        <p:spPr>
          <a:xfrm>
            <a:off x="7421337" y="63400"/>
            <a:ext cx="1722663" cy="47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ko-KR" altLang="en-US"/>
              <a:t>센서 설명</a:t>
            </a:r>
            <a:endParaRPr lang="ko-KR" altLang="en-US"/>
          </a:p>
        </p:txBody>
      </p:sp>
      <p:sp>
        <p:nvSpPr>
          <p:cNvPr id="578" name="Google Shape;403;p40"/>
          <p:cNvSpPr txBox="1">
            <a:spLocks noGrp="1"/>
          </p:cNvSpPr>
          <p:nvPr>
            <p:ph type="title" idx="0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센서의 설명</a:t>
            </a:r>
            <a:endParaRPr xmlns:mc="http://schemas.openxmlformats.org/markup-compatibility/2006" xmlns:hp="http://schemas.haansoft.com/office/presentation/8.0" kumimoji="0" lang="ko-KR" altLang="en-US" sz="35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9" name="모서리가 둥근 직사각형 4"/>
          <p:cNvSpPr/>
          <p:nvPr/>
        </p:nvSpPr>
        <p:spPr>
          <a:xfrm>
            <a:off x="664678" y="1693138"/>
            <a:ext cx="4122607" cy="2701803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bababa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아두이노에서 아날로그 신호를 읽을때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0~1024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의 사이 값을 읽음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●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센서의 표면에 물이 접속하게 되면 전류값이 변화 물의 접촉이 많을 수록 전류 값이 커짐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00261e"/>
                </a:solidFill>
                <a:latin typeface="Arial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261e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580" name="Google Shape;403;p40"/>
          <p:cNvSpPr txBox="1">
            <a:spLocks noGrp="1"/>
          </p:cNvSpPr>
          <p:nvPr/>
        </p:nvSpPr>
        <p:spPr>
          <a:xfrm>
            <a:off x="912331" y="1176105"/>
            <a:ext cx="1970683" cy="49943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Bebas Neu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■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 수위센서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rgbClr val="00261e"/>
                </a:solidFill>
                <a:latin typeface="Bebas Neue"/>
                <a:ea typeface="Bebas Neue"/>
                <a:cs typeface="Bebas Neue"/>
                <a:sym typeface="Bebas Neue"/>
              </a:rPr>
              <a:t>(Cds)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rgbClr val="00261e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42134" y="1495675"/>
            <a:ext cx="2949927" cy="1076074"/>
          </a:xfrm>
          <a:prstGeom prst="rect">
            <a:avLst/>
          </a:prstGeom>
        </p:spPr>
      </p:pic>
      <p:pic>
        <p:nvPicPr>
          <p:cNvPr id="58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2066" y="2709380"/>
            <a:ext cx="143847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345</ep:Words>
  <ep:PresentationFormat>화면 슬라이드 쇼(16:9)</ep:PresentationFormat>
  <ep:Paragraphs>170</ep:Paragraphs>
  <ep:Slides>21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Smart Farming Project Proposal by Slidesgo</vt:lpstr>
      <vt:lpstr>스마트팜 패시브인컴</vt:lpstr>
      <vt:lpstr>01</vt:lpstr>
      <vt:lpstr>프로젝스 : 스마트팜(Smart Farm)</vt:lpstr>
      <vt:lpstr>프로젝스 : 스마트팜(Smart Farm)</vt:lpstr>
      <vt:lpstr>프로젝스 : 스마트팜(Smart Farm)</vt:lpstr>
      <vt:lpstr>설명</vt:lpstr>
      <vt:lpstr>센서의 설명</vt:lpstr>
      <vt:lpstr>센서의 설명</vt:lpstr>
      <vt:lpstr>센서의 설명</vt:lpstr>
      <vt:lpstr>프로젝스 : 스마트팜(Smart Farm)</vt:lpstr>
      <vt:lpstr>슬라이드 11</vt:lpstr>
      <vt:lpstr>프로젝스 : 스마트팜(Smart Farm)</vt:lpstr>
      <vt:lpstr>프로젝트 팀 구성 및 역할</vt:lpstr>
      <vt:lpstr>프로젝트 수행 절차 및 방법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감사합니다!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Administrator</cp:lastModifiedBy>
  <dcterms:modified xsi:type="dcterms:W3CDTF">2024-12-19T01:56:55.136</dcterms:modified>
  <cp:revision>37</cp:revision>
  <dc:title>스마트팜 패시브인컴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